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9" r:id="rId3"/>
    <p:sldId id="271" r:id="rId4"/>
    <p:sldId id="272" r:id="rId5"/>
    <p:sldId id="273" r:id="rId6"/>
    <p:sldId id="270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8" autoAdjust="0"/>
  </p:normalViewPr>
  <p:slideViewPr>
    <p:cSldViewPr>
      <p:cViewPr varScale="1">
        <p:scale>
          <a:sx n="92" d="100"/>
          <a:sy n="92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also</a:t>
            </a:r>
            <a:r>
              <a:rPr lang="en-US" baseline="0" dirty="0" smtClean="0"/>
              <a:t> relates to live data</a:t>
            </a:r>
            <a:r>
              <a:rPr lang="is-IS" baseline="0" dirty="0" smtClean="0"/>
              <a:t>…one thread to process.</a:t>
            </a:r>
          </a:p>
          <a:p>
            <a:r>
              <a:rPr lang="is-IS" baseline="0" dirty="0" smtClean="0"/>
              <a:t>GIL in python, need multiprocess (and then need linux)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5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message-based communication between</a:t>
            </a:r>
            <a:r>
              <a:rPr lang="en-US" baseline="0" dirty="0" smtClean="0"/>
              <a:t> client and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34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across servers, browsers</a:t>
            </a:r>
            <a:r>
              <a:rPr lang="en-US" baseline="0" dirty="0" smtClean="0"/>
              <a:t> do try to protect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60418"/>
            <a:ext cx="7772400" cy="900546"/>
          </a:xfrm>
        </p:spPr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</a:p>
          <a:p>
            <a:endParaRPr lang="en-US" dirty="0" smtClean="0"/>
          </a:p>
          <a:p>
            <a:r>
              <a:rPr lang="en-US" dirty="0" smtClean="0"/>
              <a:t>Data warehouse connections</a:t>
            </a:r>
          </a:p>
          <a:p>
            <a:endParaRPr lang="en-US" dirty="0" smtClean="0"/>
          </a:p>
          <a:p>
            <a:r>
              <a:rPr lang="en-US" dirty="0" smtClean="0"/>
              <a:t>User-specific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Threading (and processes)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Websockets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2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CORS! #</a:t>
            </a:r>
            <a:r>
              <a:rPr lang="en-US" dirty="0" err="1" smtClean="0"/>
              <a:t>browserprobz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61</Words>
  <Application>Microsoft Macintosh PowerPoint</Application>
  <PresentationFormat>On-screen Show (4:3)</PresentationFormat>
  <Paragraphs>22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Office Theme</vt:lpstr>
      <vt:lpstr>Custom Design</vt:lpstr>
      <vt:lpstr>Permissions</vt:lpstr>
      <vt:lpstr>PowerPoint Presentation</vt:lpstr>
      <vt:lpstr>PowerPoint Presentation</vt:lpstr>
      <vt:lpstr>PowerPoint Presentation</vt:lpstr>
      <vt:lpstr>CORS! #browserprobz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90</cp:revision>
  <dcterms:created xsi:type="dcterms:W3CDTF">2016-03-21T14:12:59Z</dcterms:created>
  <dcterms:modified xsi:type="dcterms:W3CDTF">2017-01-21T18:19:57Z</dcterms:modified>
</cp:coreProperties>
</file>