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429" autoAdjust="0"/>
  </p:normalViewPr>
  <p:slideViewPr>
    <p:cSldViewPr>
      <p:cViewPr varScale="1">
        <p:scale>
          <a:sx n="82" d="100"/>
          <a:sy n="82" d="100"/>
        </p:scale>
        <p:origin x="9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Without a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web apps are often built without a server-side framework.</a:t>
            </a:r>
          </a:p>
          <a:p>
            <a:r>
              <a:rPr lang="en-US" dirty="0" smtClean="0"/>
              <a:t>Single-page web apps are often built without any framework.</a:t>
            </a:r>
          </a:p>
          <a:p>
            <a:r>
              <a:rPr lang="en-US" dirty="0" smtClean="0"/>
              <a:t>Use AJAX to pull 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3626" y="1600200"/>
            <a:ext cx="6073173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First, a bit about HTTP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Example 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612" y="1600200"/>
            <a:ext cx="749418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GET /directory/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file.html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HTTP/1.1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Accept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text/html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Accept-Charset: iso-8859-5, unicode-1-1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Accept-Encoding	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gzip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deflate,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Accept-Language	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en-US,en;q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=0.5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Host: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www.example.com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-Agent: Mozilla/5.0 (Macintosh; Intel Mac OS X 10.9; rv:44.0) Gecko/20100101 Firefox/44.0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Example HTTP R</a:t>
            </a:r>
            <a:r>
              <a:rPr lang="en-US" dirty="0" smtClean="0"/>
              <a:t>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612" y="1600200"/>
            <a:ext cx="749418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Content-Type: text/html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&lt;title&gt;Hello World&lt;/title&gt;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&lt;p&gt;Hello, World!&lt;/p&gt;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410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Example HTTP R</a:t>
            </a:r>
            <a:r>
              <a:rPr lang="en-US" dirty="0" smtClean="0"/>
              <a:t>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612" y="1600200"/>
            <a:ext cx="74941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Content-Type: application/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json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[{"name": "Thing 1", "color": "red"}, 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{"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name": "Thing 2", "color": "blue"}, 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{"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name": "Thing 3", "color": "yellow"}]</a:t>
            </a:r>
          </a:p>
        </p:txBody>
      </p:sp>
    </p:spTree>
    <p:extLst>
      <p:ext uri="{BB962C8B-B14F-4D97-AF65-F5344CB8AC3E}">
        <p14:creationId xmlns:p14="http://schemas.microsoft.com/office/powerpoint/2010/main" val="19293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3626" y="1600200"/>
            <a:ext cx="6073173" cy="4525963"/>
          </a:xfrm>
        </p:spPr>
        <p:txBody>
          <a:bodyPr/>
          <a:lstStyle/>
          <a:p>
            <a:r>
              <a:rPr lang="en-US" b="1" dirty="0" smtClean="0"/>
              <a:t>Server side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pre-written HTTP request handler code, connection to server-side resources</a:t>
            </a:r>
          </a:p>
          <a:p>
            <a:r>
              <a:rPr lang="en-US" b="1" dirty="0" smtClean="0"/>
              <a:t>Client side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pre-written paging/data handling for single-request web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Web Frameworks help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need </a:t>
            </a:r>
            <a:r>
              <a:rPr lang="en-US" dirty="0" smtClean="0"/>
              <a:t>many pages </a:t>
            </a:r>
            <a:r>
              <a:rPr lang="en-US" dirty="0"/>
              <a:t>w/same content (</a:t>
            </a:r>
            <a:r>
              <a:rPr lang="en-US" dirty="0" err="1"/>
              <a:t>templating</a:t>
            </a:r>
            <a:r>
              <a:rPr lang="en-US" dirty="0" smtClean="0"/>
              <a:t>)</a:t>
            </a:r>
          </a:p>
          <a:p>
            <a:r>
              <a:rPr lang="en-US" dirty="0"/>
              <a:t>y</a:t>
            </a:r>
            <a:r>
              <a:rPr lang="en-US" dirty="0" smtClean="0"/>
              <a:t>ou need to render multiple types of pages and move data across them (routing)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Client-side</a:t>
            </a:r>
          </a:p>
          <a:p>
            <a:r>
              <a:rPr lang="en-US" dirty="0" smtClean="0"/>
              <a:t>you want desktop-like responsiveness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Server-side</a:t>
            </a:r>
          </a:p>
          <a:p>
            <a:r>
              <a:rPr lang="en-US" dirty="0" smtClean="0"/>
              <a:t>you </a:t>
            </a:r>
            <a:r>
              <a:rPr lang="en-US" dirty="0"/>
              <a:t>need to connect to a DB in real time</a:t>
            </a:r>
          </a:p>
          <a:p>
            <a:r>
              <a:rPr lang="en-US" dirty="0" smtClean="0"/>
              <a:t>you </a:t>
            </a:r>
            <a:r>
              <a:rPr lang="en-US" dirty="0"/>
              <a:t>need to access server-side resources that aren't public</a:t>
            </a:r>
          </a:p>
          <a:p>
            <a:r>
              <a:rPr lang="en-US" dirty="0" smtClean="0"/>
              <a:t>you </a:t>
            </a:r>
            <a:r>
              <a:rPr lang="en-US" dirty="0"/>
              <a:t>need to move data across requests, e.g., submit forms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need authentication and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197257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Frameworks also enable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Separation of concerns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Model</a:t>
            </a:r>
            <a:r>
              <a:rPr lang="en-US" dirty="0" smtClean="0"/>
              <a:t> – data model, business rules</a:t>
            </a:r>
          </a:p>
          <a:p>
            <a:pPr marL="0" indent="0">
              <a:buNone/>
            </a:pPr>
            <a:r>
              <a:rPr lang="en-US" b="1" dirty="0" smtClean="0"/>
              <a:t>View</a:t>
            </a:r>
            <a:r>
              <a:rPr lang="en-US" dirty="0" smtClean="0"/>
              <a:t> – user interface</a:t>
            </a:r>
          </a:p>
          <a:p>
            <a:pPr marL="0" indent="0">
              <a:buNone/>
            </a:pPr>
            <a:r>
              <a:rPr lang="en-US" b="1" dirty="0" smtClean="0"/>
              <a:t>Controller</a:t>
            </a:r>
            <a:r>
              <a:rPr lang="en-US" dirty="0" smtClean="0"/>
              <a:t> – code that works with the model and any submitted data to render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Server side:</a:t>
            </a:r>
            <a:br>
              <a:rPr lang="en-US" b="1" dirty="0" smtClean="0"/>
            </a:br>
            <a:r>
              <a:rPr lang="en-US" dirty="0" smtClean="0"/>
              <a:t>Django, Flask (python), Rails (ruby), </a:t>
            </a:r>
            <a:r>
              <a:rPr lang="en-US" dirty="0" err="1" smtClean="0"/>
              <a:t>Laravel</a:t>
            </a:r>
            <a:r>
              <a:rPr lang="en-US" dirty="0" smtClean="0"/>
              <a:t> (PHP)</a:t>
            </a:r>
            <a:endParaRPr lang="en-US" dirty="0"/>
          </a:p>
          <a:p>
            <a:r>
              <a:rPr lang="en-US" b="1" dirty="0" smtClean="0"/>
              <a:t>Client side:</a:t>
            </a:r>
            <a:br>
              <a:rPr lang="en-US" b="1" dirty="0" smtClean="0"/>
            </a:br>
            <a:r>
              <a:rPr lang="en-US" dirty="0" smtClean="0"/>
              <a:t>Backbone</a:t>
            </a:r>
            <a:r>
              <a:rPr lang="en-US" dirty="0"/>
              <a:t>, Ember, Angular, React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8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261</Words>
  <Application>Microsoft Macintosh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</vt:lpstr>
      <vt:lpstr>Office Theme</vt:lpstr>
      <vt:lpstr>Custom Design</vt:lpstr>
      <vt:lpstr>Web Frameworks</vt:lpstr>
      <vt:lpstr>What is a web framework?</vt:lpstr>
      <vt:lpstr>Example HTTP request</vt:lpstr>
      <vt:lpstr>Example HTTP Response</vt:lpstr>
      <vt:lpstr>Example HTTP Response</vt:lpstr>
      <vt:lpstr>What is a web framework?</vt:lpstr>
      <vt:lpstr>Web Frameworks help if</vt:lpstr>
      <vt:lpstr>Frameworks also enable MVC</vt:lpstr>
      <vt:lpstr>Example Frameworks</vt:lpstr>
      <vt:lpstr>Building Without a Framework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Andy Reagan</cp:lastModifiedBy>
  <cp:revision>86</cp:revision>
  <dcterms:created xsi:type="dcterms:W3CDTF">2016-03-21T14:12:59Z</dcterms:created>
  <dcterms:modified xsi:type="dcterms:W3CDTF">2017-10-27T02:16:14Z</dcterms:modified>
</cp:coreProperties>
</file>