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69" r:id="rId3"/>
    <p:sldId id="266" r:id="rId4"/>
    <p:sldId id="26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5" autoAdjust="0"/>
    <p:restoredTop sz="86406" autoAdjust="0"/>
  </p:normalViewPr>
  <p:slideViewPr>
    <p:cSldViewPr>
      <p:cViewPr varScale="1">
        <p:scale>
          <a:sx n="62" d="100"/>
          <a:sy n="62" d="100"/>
        </p:scale>
        <p:origin x="-122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/>
          <a:lstStyle/>
          <a:p>
            <a:r>
              <a:rPr lang="en-US" dirty="0" smtClean="0"/>
              <a:t>Insert Title Here</a:t>
            </a:r>
            <a:endParaRPr lang="en-US" dirty="0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Subtitle goes here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1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 smtClean="0"/>
              <a:t>Text starts here</a:t>
            </a:r>
          </a:p>
          <a:p>
            <a:r>
              <a:rPr lang="en-US" dirty="0" smtClean="0"/>
              <a:t>Bullet 1</a:t>
            </a:r>
          </a:p>
          <a:p>
            <a:r>
              <a:rPr lang="en-US" dirty="0" smtClean="0"/>
              <a:t>Bullet 2</a:t>
            </a:r>
          </a:p>
          <a:p>
            <a:r>
              <a:rPr lang="en-US" dirty="0" smtClean="0"/>
              <a:t>Bullet 3</a:t>
            </a:r>
          </a:p>
          <a:p>
            <a:r>
              <a:rPr lang="en-US" dirty="0" smtClean="0"/>
              <a:t>Bullet 4</a:t>
            </a:r>
          </a:p>
          <a:p>
            <a:r>
              <a:rPr lang="en-US" dirty="0" smtClean="0"/>
              <a:t>Bullet 5</a:t>
            </a:r>
          </a:p>
        </p:txBody>
      </p:sp>
    </p:spTree>
    <p:extLst>
      <p:ext uri="{BB962C8B-B14F-4D97-AF65-F5344CB8AC3E}">
        <p14:creationId xmlns:p14="http://schemas.microsoft.com/office/powerpoint/2010/main" val="342063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20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Insert Title Here</vt:lpstr>
      <vt:lpstr>Header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2toradmin</cp:lastModifiedBy>
  <cp:revision>83</cp:revision>
  <dcterms:created xsi:type="dcterms:W3CDTF">2016-03-21T14:12:59Z</dcterms:created>
  <dcterms:modified xsi:type="dcterms:W3CDTF">2016-09-30T16:05:33Z</dcterms:modified>
</cp:coreProperties>
</file>