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9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86306" autoAdjust="0"/>
  </p:normalViewPr>
  <p:slideViewPr>
    <p:cSldViewPr>
      <p:cViewPr varScale="1">
        <p:scale>
          <a:sx n="92" d="100"/>
          <a:sy n="92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Increasing performance in D3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2362200"/>
            <a:ext cx="8229600" cy="3276600"/>
          </a:xfrm>
        </p:spPr>
        <p:txBody>
          <a:bodyPr/>
          <a:lstStyle/>
          <a:p>
            <a:r>
              <a:rPr lang="en-US" dirty="0" smtClean="0"/>
              <a:t>Minimize number of XML elements</a:t>
            </a:r>
          </a:p>
          <a:p>
            <a:r>
              <a:rPr lang="en-US" dirty="0" smtClean="0"/>
              <a:t>Use d3.timer for animation</a:t>
            </a:r>
          </a:p>
          <a:p>
            <a:r>
              <a:rPr lang="en-US" dirty="0" smtClean="0"/>
              <a:t>Update selectively</a:t>
            </a:r>
          </a:p>
          <a:p>
            <a:r>
              <a:rPr lang="en-US" dirty="0" smtClean="0"/>
              <a:t>Fetch data incrementally</a:t>
            </a:r>
          </a:p>
          <a:p>
            <a:r>
              <a:rPr lang="en-US" dirty="0" smtClean="0"/>
              <a:t>Use the profiler/timeline tools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24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Office Theme</vt:lpstr>
      <vt:lpstr>Custom Design</vt:lpstr>
      <vt:lpstr>Increasing performance in D3</vt:lpstr>
      <vt:lpstr>Basic strategies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Microsoft Office User</cp:lastModifiedBy>
  <cp:revision>105</cp:revision>
  <dcterms:created xsi:type="dcterms:W3CDTF">2016-03-21T14:12:59Z</dcterms:created>
  <dcterms:modified xsi:type="dcterms:W3CDTF">2017-01-23T19:19:01Z</dcterms:modified>
</cp:coreProperties>
</file>