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69" r:id="rId3"/>
    <p:sldId id="266" r:id="rId4"/>
    <p:sldId id="281" r:id="rId5"/>
    <p:sldId id="270" r:id="rId6"/>
    <p:sldId id="285" r:id="rId7"/>
    <p:sldId id="274" r:id="rId8"/>
    <p:sldId id="271" r:id="rId9"/>
    <p:sldId id="275" r:id="rId10"/>
    <p:sldId id="276" r:id="rId11"/>
    <p:sldId id="277" r:id="rId12"/>
    <p:sldId id="273" r:id="rId13"/>
    <p:sldId id="287" r:id="rId14"/>
    <p:sldId id="292" r:id="rId15"/>
    <p:sldId id="282" r:id="rId16"/>
    <p:sldId id="278" r:id="rId17"/>
    <p:sldId id="283" r:id="rId18"/>
    <p:sldId id="279" r:id="rId19"/>
    <p:sldId id="284" r:id="rId20"/>
    <p:sldId id="280" r:id="rId21"/>
    <p:sldId id="288" r:id="rId22"/>
    <p:sldId id="289" r:id="rId23"/>
    <p:sldId id="290" r:id="rId24"/>
    <p:sldId id="291" r:id="rId25"/>
    <p:sldId id="26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3" autoAdjust="0"/>
    <p:restoredTop sz="86306" autoAdjust="0"/>
  </p:normalViewPr>
  <p:slideViewPr>
    <p:cSldViewPr>
      <p:cViewPr varScale="1">
        <p:scale>
          <a:sx n="92" d="100"/>
          <a:sy n="92" d="100"/>
        </p:scale>
        <p:origin x="5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Increasing performance in D3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2527300"/>
            <a:ext cx="5524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2362200"/>
            <a:ext cx="8229600" cy="3276600"/>
          </a:xfrm>
        </p:spPr>
        <p:txBody>
          <a:bodyPr/>
          <a:lstStyle/>
          <a:p>
            <a:r>
              <a:rPr lang="en-US" dirty="0" smtClean="0"/>
              <a:t>Remove non-essentials</a:t>
            </a:r>
          </a:p>
          <a:p>
            <a:r>
              <a:rPr lang="en-US" dirty="0" smtClean="0"/>
              <a:t>Use canvas backend</a:t>
            </a:r>
          </a:p>
          <a:p>
            <a:r>
              <a:rPr lang="en-US" dirty="0" smtClean="0"/>
              <a:t>Filter data</a:t>
            </a:r>
          </a:p>
          <a:p>
            <a:r>
              <a:rPr lang="en-US" dirty="0" smtClean="0"/>
              <a:t>Use paths instead of many elements</a:t>
            </a:r>
          </a:p>
        </p:txBody>
      </p:sp>
    </p:spTree>
    <p:extLst>
      <p:ext uri="{BB962C8B-B14F-4D97-AF65-F5344CB8AC3E}">
        <p14:creationId xmlns:p14="http://schemas.microsoft.com/office/powerpoint/2010/main" val="1318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paths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2476500"/>
            <a:ext cx="61341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7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paths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2476500"/>
            <a:ext cx="6134100" cy="1892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349500"/>
            <a:ext cx="62738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6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Using d3-timer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9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d3-timer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2218531"/>
            <a:ext cx="5753100" cy="3289300"/>
          </a:xfrm>
        </p:spPr>
      </p:pic>
    </p:spTree>
    <p:extLst>
      <p:ext uri="{BB962C8B-B14F-4D97-AF65-F5344CB8AC3E}">
        <p14:creationId xmlns:p14="http://schemas.microsoft.com/office/powerpoint/2010/main" val="3438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Update pattern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update pattern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44" y="2133600"/>
            <a:ext cx="5907856" cy="3390900"/>
          </a:xfrm>
        </p:spPr>
      </p:pic>
    </p:spTree>
    <p:extLst>
      <p:ext uri="{BB962C8B-B14F-4D97-AF65-F5344CB8AC3E}">
        <p14:creationId xmlns:p14="http://schemas.microsoft.com/office/powerpoint/2010/main" val="140266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Time line debugging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9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2895600"/>
            <a:ext cx="8229600" cy="2057400"/>
          </a:xfrm>
        </p:spPr>
        <p:txBody>
          <a:bodyPr/>
          <a:lstStyle/>
          <a:p>
            <a:r>
              <a:rPr lang="en-US" dirty="0" smtClean="0"/>
              <a:t>Inside web inspector, open time line tab</a:t>
            </a:r>
          </a:p>
        </p:txBody>
      </p:sp>
    </p:spTree>
    <p:extLst>
      <p:ext uri="{BB962C8B-B14F-4D97-AF65-F5344CB8AC3E}">
        <p14:creationId xmlns:p14="http://schemas.microsoft.com/office/powerpoint/2010/main" val="159885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2362200"/>
            <a:ext cx="8229600" cy="3276600"/>
          </a:xfrm>
        </p:spPr>
        <p:txBody>
          <a:bodyPr/>
          <a:lstStyle/>
          <a:p>
            <a:r>
              <a:rPr lang="en-US" dirty="0" smtClean="0"/>
              <a:t>Minimize number of XML elements</a:t>
            </a:r>
          </a:p>
          <a:p>
            <a:r>
              <a:rPr lang="en-US" dirty="0" smtClean="0"/>
              <a:t>Use d3.timer for animation</a:t>
            </a:r>
          </a:p>
          <a:p>
            <a:r>
              <a:rPr lang="en-US" dirty="0" smtClean="0"/>
              <a:t>Update selectively</a:t>
            </a:r>
          </a:p>
          <a:p>
            <a:r>
              <a:rPr lang="en-US" dirty="0" smtClean="0"/>
              <a:t>Fetch data incrementally</a:t>
            </a:r>
          </a:p>
          <a:p>
            <a:r>
              <a:rPr lang="en-US" dirty="0" smtClean="0"/>
              <a:t>Use the profiler/timeline tools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063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2895600"/>
            <a:ext cx="8229600" cy="2057400"/>
          </a:xfrm>
        </p:spPr>
        <p:txBody>
          <a:bodyPr/>
          <a:lstStyle/>
          <a:p>
            <a:r>
              <a:rPr lang="en-US" dirty="0" smtClean="0"/>
              <a:t>Inside web inspector, open time line tab</a:t>
            </a:r>
          </a:p>
          <a:p>
            <a:r>
              <a:rPr lang="en-US" dirty="0" smtClean="0"/>
              <a:t>Refresh to save data</a:t>
            </a:r>
          </a:p>
        </p:txBody>
      </p:sp>
    </p:spTree>
    <p:extLst>
      <p:ext uri="{BB962C8B-B14F-4D97-AF65-F5344CB8AC3E}">
        <p14:creationId xmlns:p14="http://schemas.microsoft.com/office/powerpoint/2010/main" val="7336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2895600"/>
            <a:ext cx="8229600" cy="2057400"/>
          </a:xfrm>
        </p:spPr>
        <p:txBody>
          <a:bodyPr/>
          <a:lstStyle/>
          <a:p>
            <a:r>
              <a:rPr lang="en-US" dirty="0" smtClean="0"/>
              <a:t>Inside web inspector, open time line tab</a:t>
            </a:r>
          </a:p>
          <a:p>
            <a:r>
              <a:rPr lang="en-US" dirty="0" smtClean="0"/>
              <a:t>Refresh to save data</a:t>
            </a:r>
          </a:p>
          <a:p>
            <a:r>
              <a:rPr lang="en-US" dirty="0" smtClean="0"/>
              <a:t>Use event log to search for function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timeline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3" y="1600200"/>
            <a:ext cx="7846134" cy="4525963"/>
          </a:xfrm>
        </p:spPr>
      </p:pic>
    </p:spTree>
    <p:extLst>
      <p:ext uri="{BB962C8B-B14F-4D97-AF65-F5344CB8AC3E}">
        <p14:creationId xmlns:p14="http://schemas.microsoft.com/office/powerpoint/2010/main" val="11199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timeline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97" y="1600200"/>
            <a:ext cx="7482006" cy="4525963"/>
          </a:xfrm>
        </p:spPr>
      </p:pic>
    </p:spTree>
    <p:extLst>
      <p:ext uri="{BB962C8B-B14F-4D97-AF65-F5344CB8AC3E}">
        <p14:creationId xmlns:p14="http://schemas.microsoft.com/office/powerpoint/2010/main" val="12973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Minimizing elements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2362200"/>
            <a:ext cx="8229600" cy="3276600"/>
          </a:xfrm>
        </p:spPr>
        <p:txBody>
          <a:bodyPr/>
          <a:lstStyle/>
          <a:p>
            <a:r>
              <a:rPr lang="en-US" dirty="0" smtClean="0"/>
              <a:t>Simple: remove non-essentials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38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non-essentials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1981200"/>
            <a:ext cx="65278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2362200"/>
            <a:ext cx="8229600" cy="3276600"/>
          </a:xfrm>
        </p:spPr>
        <p:txBody>
          <a:bodyPr/>
          <a:lstStyle/>
          <a:p>
            <a:r>
              <a:rPr lang="en-US" dirty="0" smtClean="0"/>
              <a:t>Simple: remove non-essentials</a:t>
            </a:r>
          </a:p>
          <a:p>
            <a:r>
              <a:rPr lang="en-US" dirty="0" smtClean="0"/>
              <a:t>Use canvas backend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949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canvas backend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981200"/>
            <a:ext cx="8051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1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2362200"/>
            <a:ext cx="8229600" cy="3276600"/>
          </a:xfrm>
        </p:spPr>
        <p:txBody>
          <a:bodyPr/>
          <a:lstStyle/>
          <a:p>
            <a:r>
              <a:rPr lang="en-US" dirty="0" smtClean="0"/>
              <a:t>Remove non-essentials</a:t>
            </a:r>
          </a:p>
          <a:p>
            <a:r>
              <a:rPr lang="en-US" dirty="0" smtClean="0"/>
              <a:t>Use canvas backend</a:t>
            </a:r>
          </a:p>
          <a:p>
            <a:r>
              <a:rPr lang="en-US" dirty="0" smtClean="0"/>
              <a:t>Filter data</a:t>
            </a:r>
          </a:p>
        </p:txBody>
      </p:sp>
    </p:spTree>
    <p:extLst>
      <p:ext uri="{BB962C8B-B14F-4D97-AF65-F5344CB8AC3E}">
        <p14:creationId xmlns:p14="http://schemas.microsoft.com/office/powerpoint/2010/main" val="152623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4028</TotalTime>
  <Words>136</Words>
  <Application>Microsoft Macintosh PowerPoint</Application>
  <PresentationFormat>On-screen Show (4:3)</PresentationFormat>
  <Paragraphs>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Arial</vt:lpstr>
      <vt:lpstr>Office Theme</vt:lpstr>
      <vt:lpstr>Custom Design</vt:lpstr>
      <vt:lpstr>Increasing performance in D3</vt:lpstr>
      <vt:lpstr>Basic strategies</vt:lpstr>
      <vt:lpstr>Minimizing elements</vt:lpstr>
      <vt:lpstr>Minimizing elements</vt:lpstr>
      <vt:lpstr>Strategies</vt:lpstr>
      <vt:lpstr>Remove non-essentials</vt:lpstr>
      <vt:lpstr>Strategies</vt:lpstr>
      <vt:lpstr>Use canvas backend</vt:lpstr>
      <vt:lpstr>Strategies</vt:lpstr>
      <vt:lpstr>Filter data</vt:lpstr>
      <vt:lpstr>Strategies</vt:lpstr>
      <vt:lpstr>Using paths</vt:lpstr>
      <vt:lpstr>Using paths</vt:lpstr>
      <vt:lpstr>Using d3-timer</vt:lpstr>
      <vt:lpstr>Using d3-timer</vt:lpstr>
      <vt:lpstr>Update pattern</vt:lpstr>
      <vt:lpstr>Using update pattern</vt:lpstr>
      <vt:lpstr>Time line debugging</vt:lpstr>
      <vt:lpstr>Using timeline</vt:lpstr>
      <vt:lpstr>Using timeline</vt:lpstr>
      <vt:lpstr>Using timeline</vt:lpstr>
      <vt:lpstr>Using timeline</vt:lpstr>
      <vt:lpstr>Using timeline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Microsoft Office User</cp:lastModifiedBy>
  <cp:revision>104</cp:revision>
  <dcterms:created xsi:type="dcterms:W3CDTF">2016-03-21T14:12:59Z</dcterms:created>
  <dcterms:modified xsi:type="dcterms:W3CDTF">2017-01-23T19:18:05Z</dcterms:modified>
</cp:coreProperties>
</file>