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81" r:id="rId3"/>
    <p:sldId id="270" r:id="rId4"/>
    <p:sldId id="285" r:id="rId5"/>
    <p:sldId id="274" r:id="rId6"/>
    <p:sldId id="271" r:id="rId7"/>
    <p:sldId id="275" r:id="rId8"/>
    <p:sldId id="276" r:id="rId9"/>
    <p:sldId id="277" r:id="rId10"/>
    <p:sldId id="273" r:id="rId11"/>
    <p:sldId id="287" r:id="rId12"/>
    <p:sldId id="29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Minimizing elements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76500"/>
            <a:ext cx="6134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76500"/>
            <a:ext cx="6134100" cy="189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349500"/>
            <a:ext cx="6273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Simple: remove non-essentials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non-essentials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981200"/>
            <a:ext cx="6527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Simple: remove non-essentials</a:t>
            </a:r>
          </a:p>
          <a:p>
            <a:r>
              <a:rPr lang="en-US" dirty="0" smtClean="0"/>
              <a:t>Use canvas backend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4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canvas backend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81200"/>
            <a:ext cx="8051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Remove non-essentials</a:t>
            </a:r>
          </a:p>
          <a:p>
            <a:r>
              <a:rPr lang="en-US" dirty="0" smtClean="0"/>
              <a:t>Use canvas backend</a:t>
            </a:r>
          </a:p>
          <a:p>
            <a:r>
              <a:rPr lang="en-US" dirty="0" smtClean="0"/>
              <a:t>Filter data</a:t>
            </a:r>
          </a:p>
        </p:txBody>
      </p:sp>
    </p:spTree>
    <p:extLst>
      <p:ext uri="{BB962C8B-B14F-4D97-AF65-F5344CB8AC3E}">
        <p14:creationId xmlns:p14="http://schemas.microsoft.com/office/powerpoint/2010/main" val="15262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527300"/>
            <a:ext cx="5524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Remove non-essentials</a:t>
            </a:r>
          </a:p>
          <a:p>
            <a:r>
              <a:rPr lang="en-US" dirty="0" smtClean="0"/>
              <a:t>Use canvas backend</a:t>
            </a:r>
          </a:p>
          <a:p>
            <a:r>
              <a:rPr lang="en-US" dirty="0" smtClean="0"/>
              <a:t>Filter data</a:t>
            </a:r>
          </a:p>
          <a:p>
            <a:r>
              <a:rPr lang="en-US" dirty="0" smtClean="0"/>
              <a:t>Use paths instead of many elements</a:t>
            </a:r>
          </a:p>
        </p:txBody>
      </p:sp>
    </p:spTree>
    <p:extLst>
      <p:ext uri="{BB962C8B-B14F-4D97-AF65-F5344CB8AC3E}">
        <p14:creationId xmlns:p14="http://schemas.microsoft.com/office/powerpoint/2010/main" val="1318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50</Words>
  <Application>Microsoft Macintosh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Custom Design</vt:lpstr>
      <vt:lpstr>Minimizing elements</vt:lpstr>
      <vt:lpstr>Minimizing elements</vt:lpstr>
      <vt:lpstr>Strategies</vt:lpstr>
      <vt:lpstr>Remove non-essentials</vt:lpstr>
      <vt:lpstr>Strategies</vt:lpstr>
      <vt:lpstr>Use canvas backend</vt:lpstr>
      <vt:lpstr>Strategies</vt:lpstr>
      <vt:lpstr>Filter data</vt:lpstr>
      <vt:lpstr>Strategies</vt:lpstr>
      <vt:lpstr>Using paths</vt:lpstr>
      <vt:lpstr>Using paths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101</cp:revision>
  <dcterms:created xsi:type="dcterms:W3CDTF">2016-03-21T14:12:59Z</dcterms:created>
  <dcterms:modified xsi:type="dcterms:W3CDTF">2017-01-23T19:14:49Z</dcterms:modified>
</cp:coreProperties>
</file>