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82" r:id="rId3"/>
    <p:sldId id="278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3" autoAdjust="0"/>
    <p:restoredTop sz="86306" autoAdjust="0"/>
  </p:normalViewPr>
  <p:slideViewPr>
    <p:cSldViewPr>
      <p:cViewPr varScale="1">
        <p:scale>
          <a:sx n="92" d="100"/>
          <a:sy n="92" d="100"/>
        </p:scale>
        <p:origin x="5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Using d3-timer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9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d3-timer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2218531"/>
            <a:ext cx="5753100" cy="3289300"/>
          </a:xfrm>
        </p:spPr>
      </p:pic>
    </p:spTree>
    <p:extLst>
      <p:ext uri="{BB962C8B-B14F-4D97-AF65-F5344CB8AC3E}">
        <p14:creationId xmlns:p14="http://schemas.microsoft.com/office/powerpoint/2010/main" val="3438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4026</TotalTime>
  <Words>4</Words>
  <Application>Microsoft Macintosh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Arial</vt:lpstr>
      <vt:lpstr>Office Theme</vt:lpstr>
      <vt:lpstr>Custom Design</vt:lpstr>
      <vt:lpstr>Using d3-timer</vt:lpstr>
      <vt:lpstr>Using d3-timer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Microsoft Office User</cp:lastModifiedBy>
  <cp:revision>102</cp:revision>
  <dcterms:created xsi:type="dcterms:W3CDTF">2016-03-21T14:12:59Z</dcterms:created>
  <dcterms:modified xsi:type="dcterms:W3CDTF">2017-01-23T19:15:25Z</dcterms:modified>
</cp:coreProperties>
</file>