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83" r:id="rId3"/>
    <p:sldId id="279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06" autoAdjust="0"/>
  </p:normalViewPr>
  <p:slideViewPr>
    <p:cSldViewPr>
      <p:cViewPr varScale="1">
        <p:scale>
          <a:sx n="92" d="100"/>
          <a:sy n="9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Update pattern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update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4" y="2133600"/>
            <a:ext cx="5907856" cy="3390900"/>
          </a:xfrm>
        </p:spPr>
      </p:pic>
    </p:spTree>
    <p:extLst>
      <p:ext uri="{BB962C8B-B14F-4D97-AF65-F5344CB8AC3E}">
        <p14:creationId xmlns:p14="http://schemas.microsoft.com/office/powerpoint/2010/main" val="14026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5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Office Theme</vt:lpstr>
      <vt:lpstr>Custom Design</vt:lpstr>
      <vt:lpstr>Update pattern</vt:lpstr>
      <vt:lpstr>Using update pattern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103</cp:revision>
  <dcterms:created xsi:type="dcterms:W3CDTF">2016-03-21T14:12:59Z</dcterms:created>
  <dcterms:modified xsi:type="dcterms:W3CDTF">2017-01-23T19:16:14Z</dcterms:modified>
</cp:coreProperties>
</file>