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84" r:id="rId3"/>
    <p:sldId id="280" r:id="rId4"/>
    <p:sldId id="288" r:id="rId5"/>
    <p:sldId id="289" r:id="rId6"/>
    <p:sldId id="290" r:id="rId7"/>
    <p:sldId id="291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3" autoAdjust="0"/>
    <p:restoredTop sz="86306" autoAdjust="0"/>
  </p:normalViewPr>
  <p:slideViewPr>
    <p:cSldViewPr>
      <p:cViewPr varScale="1">
        <p:scale>
          <a:sx n="92" d="100"/>
          <a:sy n="92" d="100"/>
        </p:scale>
        <p:origin x="5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Time line debugging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2895600"/>
            <a:ext cx="8229600" cy="2057400"/>
          </a:xfrm>
        </p:spPr>
        <p:txBody>
          <a:bodyPr/>
          <a:lstStyle/>
          <a:p>
            <a:r>
              <a:rPr lang="en-US" dirty="0" smtClean="0"/>
              <a:t>Inside web inspector, open time line tab</a:t>
            </a:r>
          </a:p>
        </p:txBody>
      </p:sp>
    </p:spTree>
    <p:extLst>
      <p:ext uri="{BB962C8B-B14F-4D97-AF65-F5344CB8AC3E}">
        <p14:creationId xmlns:p14="http://schemas.microsoft.com/office/powerpoint/2010/main" val="159885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2895600"/>
            <a:ext cx="8229600" cy="2057400"/>
          </a:xfrm>
        </p:spPr>
        <p:txBody>
          <a:bodyPr/>
          <a:lstStyle/>
          <a:p>
            <a:r>
              <a:rPr lang="en-US" dirty="0" smtClean="0"/>
              <a:t>Inside web inspector, open time line tab</a:t>
            </a:r>
          </a:p>
          <a:p>
            <a:r>
              <a:rPr lang="en-US" dirty="0" smtClean="0"/>
              <a:t>Refresh to save data</a:t>
            </a:r>
          </a:p>
        </p:txBody>
      </p:sp>
    </p:spTree>
    <p:extLst>
      <p:ext uri="{BB962C8B-B14F-4D97-AF65-F5344CB8AC3E}">
        <p14:creationId xmlns:p14="http://schemas.microsoft.com/office/powerpoint/2010/main" val="7336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2895600"/>
            <a:ext cx="8229600" cy="2057400"/>
          </a:xfrm>
        </p:spPr>
        <p:txBody>
          <a:bodyPr/>
          <a:lstStyle/>
          <a:p>
            <a:r>
              <a:rPr lang="en-US" dirty="0" smtClean="0"/>
              <a:t>Inside web inspector, open time line tab</a:t>
            </a:r>
          </a:p>
          <a:p>
            <a:r>
              <a:rPr lang="en-US" dirty="0" smtClean="0"/>
              <a:t>Refresh to save data</a:t>
            </a:r>
          </a:p>
          <a:p>
            <a:r>
              <a:rPr lang="en-US" dirty="0" smtClean="0"/>
              <a:t>Use event log to search for function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timeline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3" y="1600200"/>
            <a:ext cx="7846134" cy="4525963"/>
          </a:xfrm>
        </p:spPr>
      </p:pic>
    </p:spTree>
    <p:extLst>
      <p:ext uri="{BB962C8B-B14F-4D97-AF65-F5344CB8AC3E}">
        <p14:creationId xmlns:p14="http://schemas.microsoft.com/office/powerpoint/2010/main" val="11199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timeline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7" y="1600200"/>
            <a:ext cx="7482006" cy="4525963"/>
          </a:xfrm>
        </p:spPr>
      </p:pic>
    </p:spTree>
    <p:extLst>
      <p:ext uri="{BB962C8B-B14F-4D97-AF65-F5344CB8AC3E}">
        <p14:creationId xmlns:p14="http://schemas.microsoft.com/office/powerpoint/2010/main" val="12973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4027</TotalTime>
  <Words>53</Words>
  <Application>Microsoft Macintosh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Office Theme</vt:lpstr>
      <vt:lpstr>Custom Design</vt:lpstr>
      <vt:lpstr>Time line debugging</vt:lpstr>
      <vt:lpstr>Using timeline</vt:lpstr>
      <vt:lpstr>Using timeline</vt:lpstr>
      <vt:lpstr>Using timeline</vt:lpstr>
      <vt:lpstr>Using timeline</vt:lpstr>
      <vt:lpstr>Using timeline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Microsoft Office User</cp:lastModifiedBy>
  <cp:revision>104</cp:revision>
  <dcterms:created xsi:type="dcterms:W3CDTF">2016-03-21T14:12:59Z</dcterms:created>
  <dcterms:modified xsi:type="dcterms:W3CDTF">2017-01-23T19:16:53Z</dcterms:modified>
</cp:coreProperties>
</file>