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9" r:id="rId3"/>
    <p:sldId id="266" r:id="rId4"/>
    <p:sldId id="270" r:id="rId5"/>
    <p:sldId id="272" r:id="rId6"/>
    <p:sldId id="273" r:id="rId7"/>
    <p:sldId id="27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already seen the difference this week between canvas</a:t>
            </a:r>
            <a:r>
              <a:rPr lang="en-US" baseline="0" dirty="0" smtClean="0"/>
              <a:t> and SVG, as a way to improve performance</a:t>
            </a:r>
          </a:p>
          <a:p>
            <a:r>
              <a:rPr lang="en-US" baseline="0" dirty="0" smtClean="0"/>
              <a:t>D3 works well with canvas!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webassembly.org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llen.io/ww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Advanced 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Beyond SVG!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3291681"/>
            <a:ext cx="8229600" cy="1143000"/>
          </a:xfrm>
        </p:spPr>
        <p:txBody>
          <a:bodyPr/>
          <a:lstStyle/>
          <a:p>
            <a:r>
              <a:rPr lang="en-US" dirty="0" smtClean="0"/>
              <a:t>Raster vs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41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Frameworks blending data + physics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a few that support </a:t>
            </a:r>
            <a:r>
              <a:rPr lang="en-US" dirty="0" err="1" smtClean="0"/>
              <a:t>WebGL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Pixi.js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THREE.js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Unity (and other gaming frameworks)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 API for cross platform use of HTML5 </a:t>
            </a:r>
            <a:r>
              <a:rPr lang="en-US" dirty="0" err="1" smtClean="0"/>
              <a:t>Canvaas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61261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-US/docs/Web/API/</a:t>
            </a:r>
            <a:r>
              <a:rPr lang="en-US" dirty="0" err="1"/>
              <a:t>WebGL_API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[ video of </a:t>
            </a:r>
            <a:r>
              <a:rPr lang="en-US" dirty="0">
                <a:hlinkClick r:id="rId2"/>
              </a:rPr>
              <a:t>http://www.fallen.io/ww2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webAssembly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6976"/>
            <a:ext cx="7696200" cy="49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85</Words>
  <Application>Microsoft Macintosh PowerPoint</Application>
  <PresentationFormat>On-screen Show (4:3)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Office Theme</vt:lpstr>
      <vt:lpstr>Custom Design</vt:lpstr>
      <vt:lpstr>Advanced JS</vt:lpstr>
      <vt:lpstr>Raster vs Vector</vt:lpstr>
      <vt:lpstr>Frameworks blending data + physics</vt:lpstr>
      <vt:lpstr>WebGL API</vt:lpstr>
      <vt:lpstr>PowerPoint Presentation</vt:lpstr>
      <vt:lpstr>Bleeding edge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84</cp:revision>
  <dcterms:created xsi:type="dcterms:W3CDTF">2016-03-21T14:12:59Z</dcterms:created>
  <dcterms:modified xsi:type="dcterms:W3CDTF">2017-01-21T04:53:20Z</dcterms:modified>
</cp:coreProperties>
</file>