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1" r:id="rId3"/>
    <p:sldId id="266" r:id="rId4"/>
    <p:sldId id="267" r:id="rId5"/>
    <p:sldId id="268" r:id="rId6"/>
    <p:sldId id="265" r:id="rId7"/>
    <p:sldId id="269" r:id="rId8"/>
    <p:sldId id="272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55"/>
    <a:srgbClr val="ECD756"/>
    <a:srgbClr val="AB2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FBC9-1704-6540-B442-BCAFA54776A9}" type="datetimeFigureOut"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BA85-6A39-AF42-B929-CD4A9324EE7D}" type="slidenum"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000000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000000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00000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00000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000000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Without 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web apps are often built without a server-side framework.</a:t>
            </a:r>
          </a:p>
          <a:p>
            <a:r>
              <a:rPr lang="en-US" dirty="0" smtClean="0"/>
              <a:t>Single-page web apps are often built without any framework.</a:t>
            </a:r>
          </a:p>
          <a:p>
            <a:r>
              <a:rPr lang="en-US" dirty="0" smtClean="0"/>
              <a:t>Use AJAX to pull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626" y="1600200"/>
            <a:ext cx="607317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a bit about HTTP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Example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12" y="1600200"/>
            <a:ext cx="74941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/directory/</a:t>
            </a:r>
            <a:r>
              <a:rPr lang="en-US" dirty="0" err="1"/>
              <a:t>file.html</a:t>
            </a:r>
            <a:r>
              <a:rPr lang="en-US" dirty="0"/>
              <a:t> HTTP/1.1</a:t>
            </a:r>
          </a:p>
          <a:p>
            <a:pPr marL="0" indent="0">
              <a:buNone/>
            </a:pPr>
            <a:r>
              <a:rPr lang="en-US" dirty="0" smtClean="0"/>
              <a:t>Accept</a:t>
            </a:r>
            <a:r>
              <a:rPr lang="en-US" dirty="0"/>
              <a:t>: text/html</a:t>
            </a:r>
          </a:p>
          <a:p>
            <a:pPr marL="0" indent="0">
              <a:buNone/>
            </a:pPr>
            <a:r>
              <a:rPr lang="en-US" dirty="0"/>
              <a:t>Accept-Charset: iso-8859-5, unicode-1-1</a:t>
            </a:r>
          </a:p>
          <a:p>
            <a:pPr marL="0" indent="0">
              <a:buNone/>
            </a:pPr>
            <a:r>
              <a:rPr lang="en-US" dirty="0"/>
              <a:t>Accept-Encoding	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br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Accept-Language	: </a:t>
            </a:r>
            <a:r>
              <a:rPr lang="en-US" dirty="0" err="1"/>
              <a:t>en-US,en;q</a:t>
            </a:r>
            <a:r>
              <a:rPr lang="en-US" dirty="0"/>
              <a:t>=0.5</a:t>
            </a:r>
          </a:p>
          <a:p>
            <a:pPr marL="0" indent="0">
              <a:buNone/>
            </a:pPr>
            <a:r>
              <a:rPr lang="en-US" dirty="0"/>
              <a:t>Host: </a:t>
            </a:r>
            <a:r>
              <a:rPr lang="en-US" dirty="0" err="1"/>
              <a:t>www.example.com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User</a:t>
            </a:r>
            <a:r>
              <a:rPr lang="en-US" dirty="0"/>
              <a:t>-Agent: Mozilla/5.0 (Macintosh; Intel Mac OS X 10.9; rv:44.0) Gecko/20100101 Firefox/44.0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Example HTTP R</a:t>
            </a:r>
            <a:r>
              <a:rPr lang="en-US" dirty="0" smtClean="0"/>
              <a:t>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12" y="1600200"/>
            <a:ext cx="749418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Content-Type: text/html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&lt;title&gt;Hello World&lt;/title&gt;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&lt;p&gt;Hello, World!&lt;/p&gt;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0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Example HTTP R</a:t>
            </a:r>
            <a:r>
              <a:rPr lang="en-US" dirty="0" smtClean="0"/>
              <a:t>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12" y="1600200"/>
            <a:ext cx="74941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[{"name": "Thing 1", "color": "red"}, {"name": "Thing 2", "color": "blue"}, {"name": "Thing 3", "color": "yellow"}]</a:t>
            </a:r>
          </a:p>
        </p:txBody>
      </p:sp>
    </p:spTree>
    <p:extLst>
      <p:ext uri="{BB962C8B-B14F-4D97-AF65-F5344CB8AC3E}">
        <p14:creationId xmlns:p14="http://schemas.microsoft.com/office/powerpoint/2010/main" val="34035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626" y="1600200"/>
            <a:ext cx="6073173" cy="4525963"/>
          </a:xfrm>
        </p:spPr>
        <p:txBody>
          <a:bodyPr/>
          <a:lstStyle/>
          <a:p>
            <a:r>
              <a:rPr lang="en-US" b="1" dirty="0" smtClean="0"/>
              <a:t>Server side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pre-written HTTP request handler code, connection to server-side resources</a:t>
            </a:r>
          </a:p>
          <a:p>
            <a:r>
              <a:rPr lang="en-US" b="1" dirty="0" smtClean="0"/>
              <a:t>Client side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pre-written paging/data handling for single-request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Frameworks help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need </a:t>
            </a:r>
            <a:r>
              <a:rPr lang="en-US" dirty="0" smtClean="0"/>
              <a:t>many pages </a:t>
            </a:r>
            <a:r>
              <a:rPr lang="en-US" dirty="0"/>
              <a:t>w/same content (</a:t>
            </a:r>
            <a:r>
              <a:rPr lang="en-US" dirty="0" err="1"/>
              <a:t>templating</a:t>
            </a:r>
            <a:r>
              <a:rPr lang="en-US" dirty="0" smtClean="0"/>
              <a:t>)</a:t>
            </a:r>
          </a:p>
          <a:p>
            <a:r>
              <a:rPr lang="en-US" dirty="0"/>
              <a:t>y</a:t>
            </a:r>
            <a:r>
              <a:rPr lang="en-US" dirty="0" smtClean="0"/>
              <a:t>ou need to render multiple types of pages and move data across them (routing)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Client-side</a:t>
            </a:r>
          </a:p>
          <a:p>
            <a:r>
              <a:rPr lang="en-US" dirty="0" smtClean="0"/>
              <a:t>you want desktop-like responsiveness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Server-side</a:t>
            </a:r>
          </a:p>
          <a:p>
            <a:r>
              <a:rPr lang="en-US" dirty="0" smtClean="0"/>
              <a:t>you </a:t>
            </a:r>
            <a:r>
              <a:rPr lang="en-US" dirty="0"/>
              <a:t>need to connect to a DB in real time</a:t>
            </a:r>
          </a:p>
          <a:p>
            <a:r>
              <a:rPr lang="en-US" dirty="0" smtClean="0"/>
              <a:t>you </a:t>
            </a:r>
            <a:r>
              <a:rPr lang="en-US" dirty="0"/>
              <a:t>need to access server-side resources that aren't public</a:t>
            </a:r>
          </a:p>
          <a:p>
            <a:r>
              <a:rPr lang="en-US" dirty="0" smtClean="0"/>
              <a:t>you </a:t>
            </a:r>
            <a:r>
              <a:rPr lang="en-US" dirty="0"/>
              <a:t>need to move data across requests, e.g., submit forms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authentication and authorization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01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Frameworks also enable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Separation of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Model</a:t>
            </a:r>
            <a:r>
              <a:rPr lang="en-US" dirty="0" smtClean="0"/>
              <a:t> – data model, business rules</a:t>
            </a:r>
          </a:p>
          <a:p>
            <a:pPr marL="0" indent="0">
              <a:buNone/>
            </a:pPr>
            <a:r>
              <a:rPr lang="en-US" b="1" dirty="0" smtClean="0"/>
              <a:t>View</a:t>
            </a:r>
            <a:r>
              <a:rPr lang="en-US" dirty="0" smtClean="0"/>
              <a:t> – user interface</a:t>
            </a:r>
          </a:p>
          <a:p>
            <a:pPr marL="0" indent="0">
              <a:buNone/>
            </a:pPr>
            <a:r>
              <a:rPr lang="en-US" b="1" dirty="0" smtClean="0"/>
              <a:t>Controller</a:t>
            </a:r>
            <a:r>
              <a:rPr lang="en-US" dirty="0" smtClean="0"/>
              <a:t> – code that works with the model and any submitted data to render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Server side:</a:t>
            </a:r>
            <a:br>
              <a:rPr lang="en-US" b="1" dirty="0" smtClean="0"/>
            </a:br>
            <a:r>
              <a:rPr lang="en-US" dirty="0" err="1" smtClean="0"/>
              <a:t>Django</a:t>
            </a:r>
            <a:r>
              <a:rPr lang="en-US" dirty="0" smtClean="0"/>
              <a:t>, Flask (python), Rails (ruby), </a:t>
            </a:r>
            <a:r>
              <a:rPr lang="en-US" dirty="0" err="1" smtClean="0"/>
              <a:t>Laravel</a:t>
            </a:r>
            <a:r>
              <a:rPr lang="en-US" dirty="0" smtClean="0"/>
              <a:t> (PHP), </a:t>
            </a:r>
            <a:endParaRPr lang="en-US" dirty="0"/>
          </a:p>
          <a:p>
            <a:r>
              <a:rPr lang="en-US" b="1" dirty="0" smtClean="0"/>
              <a:t>Client side:</a:t>
            </a:r>
            <a:br>
              <a:rPr lang="en-US" b="1" dirty="0" smtClean="0"/>
            </a:br>
            <a:r>
              <a:rPr lang="en-US" dirty="0" smtClean="0"/>
              <a:t>Backbone</a:t>
            </a:r>
            <a:r>
              <a:rPr lang="en-US" dirty="0"/>
              <a:t>, Ember, Angular, React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331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Frameworks</vt:lpstr>
      <vt:lpstr>What is a web framework?</vt:lpstr>
      <vt:lpstr>Example HTTP request</vt:lpstr>
      <vt:lpstr>Example HTTP Response</vt:lpstr>
      <vt:lpstr>Example HTTP Response</vt:lpstr>
      <vt:lpstr>What is a web framework?</vt:lpstr>
      <vt:lpstr>Web Frameworks help if</vt:lpstr>
      <vt:lpstr>Frameworks also enable MVC</vt:lpstr>
      <vt:lpstr>Example Frameworks</vt:lpstr>
      <vt:lpstr>Building Without a Framework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of Scaling Down</dc:title>
  <dc:creator>Annette Greiner</dc:creator>
  <cp:lastModifiedBy>Annette Greiner</cp:lastModifiedBy>
  <cp:revision>12</cp:revision>
  <dcterms:created xsi:type="dcterms:W3CDTF">2015-04-21T19:15:48Z</dcterms:created>
  <dcterms:modified xsi:type="dcterms:W3CDTF">2016-03-09T00:04:08Z</dcterms:modified>
</cp:coreProperties>
</file>