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69" r:id="rId3"/>
    <p:sldId id="270" r:id="rId4"/>
    <p:sldId id="271" r:id="rId5"/>
    <p:sldId id="272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78" autoAdjust="0"/>
  </p:normalViewPr>
  <p:slideViewPr>
    <p:cSldViewPr>
      <p:cViewPr varScale="1">
        <p:scale>
          <a:sx n="92" d="100"/>
          <a:sy n="92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human</a:t>
            </a:r>
            <a:r>
              <a:rPr lang="en-US" baseline="0" dirty="0" smtClean="0"/>
              <a:t> </a:t>
            </a:r>
            <a:r>
              <a:rPr lang="en-US" baseline="0" smtClean="0"/>
              <a:t>and </a:t>
            </a:r>
            <a:r>
              <a:rPr lang="en-US" baseline="0" smtClean="0"/>
              <a:t>computer, HCI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0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can’t measure.</a:t>
            </a:r>
          </a:p>
          <a:p>
            <a:r>
              <a:rPr lang="en-US" dirty="0" smtClean="0"/>
              <a:t>feedback</a:t>
            </a:r>
            <a:r>
              <a:rPr lang="en-US" baseline="0" dirty="0" smtClean="0"/>
              <a:t> is crucial.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9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Two-pronged approach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" y="1438420"/>
            <a:ext cx="88646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4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0"/>
            <a:ext cx="8229600" cy="1143000"/>
          </a:xfrm>
        </p:spPr>
        <p:txBody>
          <a:bodyPr/>
          <a:lstStyle/>
          <a:p>
            <a:r>
              <a:rPr lang="en-US" dirty="0" smtClean="0"/>
              <a:t>You can’t improve what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1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23</Words>
  <Application>Microsoft Macintosh PowerPoint</Application>
  <PresentationFormat>On-screen Show (4:3)</PresentationFormat>
  <Paragraphs>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Office Theme</vt:lpstr>
      <vt:lpstr>Custom Design</vt:lpstr>
      <vt:lpstr>Strategies</vt:lpstr>
      <vt:lpstr>Two-pronged approach</vt:lpstr>
      <vt:lpstr>You can’t improve what…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Andrew Reagan</cp:lastModifiedBy>
  <cp:revision>90</cp:revision>
  <dcterms:created xsi:type="dcterms:W3CDTF">2016-03-21T14:12:59Z</dcterms:created>
  <dcterms:modified xsi:type="dcterms:W3CDTF">2017-01-19T18:32:05Z</dcterms:modified>
</cp:coreProperties>
</file>