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7" r:id="rId22"/>
    <p:sldId id="279" r:id="rId23"/>
    <p:sldId id="275" r:id="rId24"/>
    <p:sldId id="276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1751" autoAdjust="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80EC-AD47-7A42-A5CA-9F8571230A9B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0A47-7BA4-A24C-9AB0-52A966690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80EC-AD47-7A42-A5CA-9F8571230A9B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0A47-7BA4-A24C-9AB0-52A966690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80EC-AD47-7A42-A5CA-9F8571230A9B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0A47-7BA4-A24C-9AB0-52A966690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80EC-AD47-7A42-A5CA-9F8571230A9B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0A47-7BA4-A24C-9AB0-52A966690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80EC-AD47-7A42-A5CA-9F8571230A9B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0A47-7BA4-A24C-9AB0-52A966690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80EC-AD47-7A42-A5CA-9F8571230A9B}" type="datetimeFigureOut">
              <a:rPr lang="en-US" smtClean="0"/>
              <a:t>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0A47-7BA4-A24C-9AB0-52A966690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80EC-AD47-7A42-A5CA-9F8571230A9B}" type="datetimeFigureOut">
              <a:rPr lang="en-US" smtClean="0"/>
              <a:t>1/29/14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0A47-7BA4-A24C-9AB0-52A966690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80EC-AD47-7A42-A5CA-9F8571230A9B}" type="datetimeFigureOut">
              <a:rPr lang="en-US" smtClean="0"/>
              <a:t>1/29/14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0A47-7BA4-A24C-9AB0-52A966690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80EC-AD47-7A42-A5CA-9F8571230A9B}" type="datetimeFigureOut">
              <a:rPr lang="en-US" smtClean="0"/>
              <a:t>1/29/14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0A47-7BA4-A24C-9AB0-52A966690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80EC-AD47-7A42-A5CA-9F8571230A9B}" type="datetimeFigureOut">
              <a:rPr lang="en-US" smtClean="0"/>
              <a:t>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0A47-7BA4-A24C-9AB0-52A966690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80EC-AD47-7A42-A5CA-9F8571230A9B}" type="datetimeFigureOut">
              <a:rPr lang="en-US" smtClean="0"/>
              <a:t>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0A47-7BA4-A24C-9AB0-52A966690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80EC-AD47-7A42-A5CA-9F8571230A9B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00A47-7BA4-A24C-9AB0-52A9666902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Few's</a:t>
            </a:r>
            <a:r>
              <a:rPr lang="en-US" dirty="0" smtClean="0"/>
              <a:t> Principles for Graphic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Stitch paragraphs together.</a:t>
            </a:r>
          </a:p>
          <a:p>
            <a:r>
              <a:rPr lang="en-US" dirty="0"/>
              <a:t>Stitch sentences together within paragraphs.</a:t>
            </a:r>
          </a:p>
          <a:p>
            <a:r>
              <a:rPr lang="en-US" dirty="0"/>
              <a:t>Vary sentence length, structure.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Flow of Your Pen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each sentence follow naturally from the previous one</a:t>
            </a:r>
          </a:p>
          <a:p>
            <a:r>
              <a:rPr lang="en-US" dirty="0" smtClean="0"/>
              <a:t>Write like you would speak</a:t>
            </a:r>
          </a:p>
          <a:p>
            <a:r>
              <a:rPr lang="en-US" dirty="0" smtClean="0"/>
              <a:t>Relax</a:t>
            </a:r>
          </a:p>
          <a:p>
            <a:r>
              <a:rPr lang="en-US" dirty="0" smtClean="0"/>
              <a:t>Sometimes you can't get there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to Jump-Start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Skip ahead, come back later</a:t>
            </a:r>
          </a:p>
          <a:p>
            <a:r>
              <a:rPr lang="en-US" dirty="0" smtClean="0"/>
              <a:t>Start over</a:t>
            </a:r>
          </a:p>
          <a:p>
            <a:r>
              <a:rPr lang="en-US" dirty="0" smtClean="0"/>
              <a:t>Get some sleep</a:t>
            </a:r>
          </a:p>
          <a:p>
            <a:r>
              <a:rPr lang="en-US" dirty="0" smtClean="0"/>
              <a:t>Talk out load to someone</a:t>
            </a:r>
          </a:p>
          <a:p>
            <a:r>
              <a:rPr lang="en-US" dirty="0" smtClean="0"/>
              <a:t>Write in stream of consciousness</a:t>
            </a:r>
          </a:p>
          <a:p>
            <a:r>
              <a:rPr lang="en-US" dirty="0" smtClean="0"/>
              <a:t>Recognize that each piece has its own life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 and Analogies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reader can relate to</a:t>
            </a:r>
          </a:p>
          <a:p>
            <a:r>
              <a:rPr lang="en-US" dirty="0"/>
              <a:t>	helps clarify your ideas</a:t>
            </a:r>
          </a:p>
          <a:p>
            <a:r>
              <a:rPr lang="en-US" dirty="0"/>
              <a:t>	makes your ideas concrete (believable)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Distinct Purposes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show something </a:t>
            </a:r>
            <a:r>
              <a:rPr lang="en-US" b="1" dirty="0" smtClean="0"/>
              <a:t>typical</a:t>
            </a:r>
            <a:r>
              <a:rPr lang="en-US" dirty="0" smtClean="0"/>
              <a:t>, or</a:t>
            </a:r>
          </a:p>
          <a:p>
            <a:r>
              <a:rPr lang="en-US" dirty="0" smtClean="0"/>
              <a:t>	show an </a:t>
            </a:r>
            <a:r>
              <a:rPr lang="en-US" b="1" dirty="0" smtClean="0"/>
              <a:t>exception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Examples and Analogies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Appropriate to the audience</a:t>
            </a:r>
          </a:p>
          <a:p>
            <a:r>
              <a:rPr lang="en-US" dirty="0" smtClean="0"/>
              <a:t>Simple</a:t>
            </a:r>
          </a:p>
          <a:p>
            <a:r>
              <a:rPr lang="en-US" dirty="0" smtClean="0"/>
              <a:t>Plausible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Metaphors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Distinguished from similes</a:t>
            </a:r>
          </a:p>
          <a:p>
            <a:r>
              <a:rPr lang="en-US" dirty="0" smtClean="0"/>
              <a:t>Metaphors are more risky</a:t>
            </a:r>
          </a:p>
          <a:p>
            <a:r>
              <a:rPr lang="en-US" dirty="0" smtClean="0"/>
              <a:t>Choose metaphors carefully for P.R.</a:t>
            </a:r>
          </a:p>
          <a:p>
            <a:r>
              <a:rPr lang="en-US" dirty="0" smtClean="0"/>
              <a:t>Avoid mixed metaphors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Writing is rewriting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Few's</a:t>
            </a:r>
            <a:r>
              <a:rPr lang="en-US" dirty="0" smtClean="0"/>
              <a:t>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Highlight</a:t>
            </a:r>
          </a:p>
          <a:p>
            <a:r>
              <a:rPr lang="en-US" dirty="0" smtClean="0"/>
              <a:t>Organize</a:t>
            </a:r>
          </a:p>
          <a:p>
            <a:r>
              <a:rPr lang="en-US" dirty="0" smtClean="0"/>
              <a:t>Integrate</a:t>
            </a:r>
          </a:p>
          <a:p>
            <a:r>
              <a:rPr lang="en-US" dirty="0" smtClean="0"/>
              <a:t>Ws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Tips: Summary Reports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/>
              <a:t>“I have made this longer than usual because I have not had time to make it shorter.”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-</a:t>
            </a:r>
            <a:r>
              <a:rPr lang="en-US" dirty="0" err="1" smtClean="0"/>
              <a:t>Blaise</a:t>
            </a:r>
            <a:r>
              <a:rPr lang="en-US" dirty="0" smtClean="0"/>
              <a:t> Pascal, 1657 (modern translation)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larger matter</a:t>
            </a:r>
          </a:p>
          <a:p>
            <a:endParaRPr lang="en-US" dirty="0" smtClean="0"/>
          </a:p>
          <a:p>
            <a:r>
              <a:rPr lang="en-US" dirty="0" smtClean="0"/>
              <a:t>You're going to lose detail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your communication goal</a:t>
            </a:r>
          </a:p>
          <a:p>
            <a:r>
              <a:rPr lang="en-US" dirty="0" smtClean="0"/>
              <a:t>Know what your audience expects</a:t>
            </a:r>
          </a:p>
          <a:p>
            <a:r>
              <a:rPr lang="en-US" dirty="0" smtClean="0"/>
              <a:t>Understand what your audience needs</a:t>
            </a:r>
          </a:p>
          <a:p>
            <a:r>
              <a:rPr lang="en-US" dirty="0" smtClean="0"/>
              <a:t>You still need context</a:t>
            </a:r>
          </a:p>
          <a:p>
            <a:r>
              <a:rPr lang="en-US" dirty="0" smtClean="0"/>
              <a:t>Interpret the big picture</a:t>
            </a:r>
          </a:p>
          <a:p>
            <a:r>
              <a:rPr lang="en-US" dirty="0" smtClean="0"/>
              <a:t>Edit, edit, edit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Tips: Abstracts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Abstracts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r>
              <a:rPr lang="en-US" dirty="0" smtClean="0"/>
              <a:t>Enticement </a:t>
            </a:r>
            <a:r>
              <a:rPr lang="en-US" dirty="0"/>
              <a:t>to read more</a:t>
            </a:r>
            <a:endParaRPr lang="en-US" dirty="0" smtClean="0"/>
          </a:p>
          <a:p>
            <a:r>
              <a:rPr lang="en-US" dirty="0" smtClean="0"/>
              <a:t>Proposal </a:t>
            </a:r>
            <a:r>
              <a:rPr lang="en-US" dirty="0"/>
              <a:t>for </a:t>
            </a:r>
            <a:r>
              <a:rPr lang="en-US" dirty="0" smtClean="0"/>
              <a:t>talk, paper, etc.</a:t>
            </a:r>
          </a:p>
          <a:p>
            <a:r>
              <a:rPr lang="en-US" dirty="0" smtClean="0"/>
              <a:t>Indexing </a:t>
            </a:r>
            <a:r>
              <a:rPr lang="en-US" dirty="0"/>
              <a:t>tool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reason for study</a:t>
            </a:r>
          </a:p>
          <a:p>
            <a:r>
              <a:rPr lang="en-US" dirty="0"/>
              <a:t>	methods</a:t>
            </a:r>
          </a:p>
          <a:p>
            <a:r>
              <a:rPr lang="en-US" dirty="0"/>
              <a:t>	results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conclusions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Leave </a:t>
            </a:r>
            <a:r>
              <a:rPr lang="en-US" dirty="0"/>
              <a:t>out</a:t>
            </a:r>
          </a:p>
          <a:p>
            <a:r>
              <a:rPr lang="en-US" dirty="0"/>
              <a:t>	details</a:t>
            </a:r>
          </a:p>
          <a:p>
            <a:r>
              <a:rPr lang="en-US" dirty="0"/>
              <a:t>	examples</a:t>
            </a:r>
          </a:p>
          <a:p>
            <a:r>
              <a:rPr lang="en-US" dirty="0"/>
              <a:t>	non-significant findings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Leave </a:t>
            </a:r>
            <a:r>
              <a:rPr lang="en-US" dirty="0"/>
              <a:t>in</a:t>
            </a:r>
          </a:p>
          <a:p>
            <a:r>
              <a:rPr lang="en-US" dirty="0"/>
              <a:t>	context (Ws)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Tips: Introductions and Conclusions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summary; not an abstract</a:t>
            </a:r>
          </a:p>
          <a:p>
            <a:r>
              <a:rPr lang="en-US" dirty="0" smtClean="0"/>
              <a:t>Transition to meat of your writing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Know Your Message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related work</a:t>
            </a:r>
          </a:p>
          <a:p>
            <a:r>
              <a:rPr lang="en-US" dirty="0" smtClean="0"/>
              <a:t>State the goals</a:t>
            </a:r>
          </a:p>
          <a:p>
            <a:r>
              <a:rPr lang="en-US" dirty="0" smtClean="0"/>
              <a:t>State the methods briefly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summary; not an abstract</a:t>
            </a:r>
          </a:p>
          <a:p>
            <a:r>
              <a:rPr lang="en-US" dirty="0" smtClean="0"/>
              <a:t>Transition back out from your writing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conclusions and </a:t>
            </a:r>
            <a:r>
              <a:rPr lang="en-US" dirty="0"/>
              <a:t>limitations on them</a:t>
            </a:r>
            <a:endParaRPr lang="en-US" dirty="0" smtClean="0"/>
          </a:p>
          <a:p>
            <a:r>
              <a:rPr lang="en-US" dirty="0" smtClean="0"/>
              <a:t>Give alternative </a:t>
            </a:r>
            <a:r>
              <a:rPr lang="en-US" dirty="0"/>
              <a:t>explanations for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Discuss future work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Tips: Methods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did</a:t>
            </a:r>
          </a:p>
          <a:p>
            <a:r>
              <a:rPr lang="en-US" dirty="0" smtClean="0"/>
              <a:t>Why you did it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Know your audience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the Ws for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</a:t>
            </a:r>
            <a:r>
              <a:rPr lang="en-US" dirty="0" smtClean="0"/>
              <a:t>ho</a:t>
            </a:r>
          </a:p>
          <a:p>
            <a:r>
              <a:rPr lang="en-US" dirty="0"/>
              <a:t>W</a:t>
            </a:r>
            <a:r>
              <a:rPr lang="en-US" dirty="0" smtClean="0"/>
              <a:t>hat</a:t>
            </a:r>
          </a:p>
          <a:p>
            <a:r>
              <a:rPr lang="en-US" dirty="0"/>
              <a:t>W</a:t>
            </a:r>
            <a:r>
              <a:rPr lang="en-US" dirty="0" smtClean="0"/>
              <a:t>here</a:t>
            </a:r>
          </a:p>
          <a:p>
            <a:r>
              <a:rPr lang="en-US" dirty="0" smtClean="0"/>
              <a:t>When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For statistically savvy audience, </a:t>
            </a:r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many </a:t>
            </a:r>
            <a:r>
              <a:rPr lang="en-US" dirty="0" smtClean="0"/>
              <a:t>cases</a:t>
            </a:r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data were </a:t>
            </a:r>
            <a:r>
              <a:rPr lang="en-US" dirty="0" smtClean="0"/>
              <a:t>collected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Always give sources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Tips: Proposals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Do's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only for relevant grants</a:t>
            </a:r>
            <a:endParaRPr lang="en-US" dirty="0" smtClean="0"/>
          </a:p>
          <a:p>
            <a:r>
              <a:rPr lang="en-US" dirty="0" smtClean="0"/>
              <a:t>Give </a:t>
            </a:r>
            <a:r>
              <a:rPr lang="en-US" dirty="0"/>
              <a:t>them what they ask for</a:t>
            </a:r>
            <a:endParaRPr lang="en-US" dirty="0" smtClean="0"/>
          </a:p>
          <a:p>
            <a:r>
              <a:rPr lang="en-US" dirty="0" smtClean="0"/>
              <a:t>Follow </a:t>
            </a:r>
            <a:r>
              <a:rPr lang="en-US" dirty="0"/>
              <a:t>format required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/>
              <a:t>with care</a:t>
            </a:r>
            <a:endParaRPr lang="en-US" dirty="0" smtClean="0"/>
          </a:p>
          <a:p>
            <a:r>
              <a:rPr lang="en-US" dirty="0" smtClean="0"/>
              <a:t>Edit </a:t>
            </a:r>
            <a:r>
              <a:rPr lang="en-US" dirty="0"/>
              <a:t>with </a:t>
            </a:r>
            <a:r>
              <a:rPr lang="en-US" dirty="0" smtClean="0"/>
              <a:t>care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you propose to do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you propose to do it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hy </a:t>
            </a:r>
            <a:r>
              <a:rPr lang="en-US" dirty="0"/>
              <a:t>you propose to do it that way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Your Message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 on it</a:t>
            </a:r>
          </a:p>
          <a:p>
            <a:r>
              <a:rPr lang="en-US" dirty="0" smtClean="0"/>
              <a:t>Find a hook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Provide Context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</a:p>
          <a:p>
            <a:r>
              <a:rPr lang="en-US" dirty="0" smtClean="0"/>
              <a:t>What</a:t>
            </a:r>
          </a:p>
          <a:p>
            <a:r>
              <a:rPr lang="en-US" dirty="0" smtClean="0"/>
              <a:t>Where</a:t>
            </a:r>
          </a:p>
          <a:p>
            <a:r>
              <a:rPr lang="en-US" dirty="0" smtClean="0"/>
              <a:t>When	</a:t>
            </a:r>
          </a:p>
          <a:p>
            <a:r>
              <a:rPr lang="en-US" dirty="0" smtClean="0"/>
              <a:t>If relevant, Why</a:t>
            </a:r>
          </a:p>
          <a:p>
            <a:r>
              <a:rPr lang="en-US" dirty="0" smtClean="0"/>
              <a:t>If relevant, How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the 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else does your reader need?</a:t>
            </a:r>
          </a:p>
          <a:p>
            <a:r>
              <a:rPr lang="en-US" dirty="0" smtClean="0"/>
              <a:t>What might they misunderstand?</a:t>
            </a:r>
          </a:p>
          <a:p>
            <a:r>
              <a:rPr lang="en-US" dirty="0" smtClean="0"/>
              <a:t>What are the limitations on what I'm reporting?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Development and Flow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off previous knowledge</a:t>
            </a:r>
          </a:p>
          <a:p>
            <a:r>
              <a:rPr lang="en-US" dirty="0" smtClean="0"/>
              <a:t>Develop your argument</a:t>
            </a:r>
          </a:p>
          <a:p>
            <a:r>
              <a:rPr lang="en-US" dirty="0" smtClean="0"/>
              <a:t>Tell the story</a:t>
            </a:r>
          </a:p>
          <a:p>
            <a:r>
              <a:rPr lang="en-US" dirty="0" smtClean="0"/>
              <a:t>Describe things in a natural order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494</Words>
  <Application>Microsoft Macintosh PowerPoint</Application>
  <PresentationFormat>On-screen Show (4:3)</PresentationFormat>
  <Paragraphs>135</Paragraphs>
  <Slides>39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Few's Principles for Graphic Communication</vt:lpstr>
      <vt:lpstr>Few's Principles</vt:lpstr>
      <vt:lpstr>Know Your Message</vt:lpstr>
      <vt:lpstr>Know Your Message</vt:lpstr>
      <vt:lpstr>Provide Context</vt:lpstr>
      <vt:lpstr>The Ws</vt:lpstr>
      <vt:lpstr>Beyond the Ws</vt:lpstr>
      <vt:lpstr>Development and Flow</vt:lpstr>
      <vt:lpstr>Development</vt:lpstr>
      <vt:lpstr>Flow</vt:lpstr>
      <vt:lpstr>The Flow of Your Pen</vt:lpstr>
      <vt:lpstr>Flow States</vt:lpstr>
      <vt:lpstr>Tricks to Jump-Start Flow</vt:lpstr>
      <vt:lpstr>Examples and Analogies</vt:lpstr>
      <vt:lpstr>Why Use Them?</vt:lpstr>
      <vt:lpstr>Two Distinct Purposes</vt:lpstr>
      <vt:lpstr>Good Examples and Analogies</vt:lpstr>
      <vt:lpstr>Metaphors</vt:lpstr>
      <vt:lpstr>Slide 19</vt:lpstr>
      <vt:lpstr>Tips: Summary Reports</vt:lpstr>
      <vt:lpstr>Slide 21</vt:lpstr>
      <vt:lpstr>Slide 22</vt:lpstr>
      <vt:lpstr>Back to Basics</vt:lpstr>
      <vt:lpstr>Tips: Abstracts</vt:lpstr>
      <vt:lpstr>Functions of Abstracts</vt:lpstr>
      <vt:lpstr>Include</vt:lpstr>
      <vt:lpstr>Slide 27</vt:lpstr>
      <vt:lpstr>Tips: Introductions and Conclusions</vt:lpstr>
      <vt:lpstr>Introductions</vt:lpstr>
      <vt:lpstr>Introductions</vt:lpstr>
      <vt:lpstr>Conclusions</vt:lpstr>
      <vt:lpstr>Conclusions</vt:lpstr>
      <vt:lpstr>Tips: Methods</vt:lpstr>
      <vt:lpstr>Include</vt:lpstr>
      <vt:lpstr>Slide 35</vt:lpstr>
      <vt:lpstr>Include the Ws for Data</vt:lpstr>
      <vt:lpstr>Tips: Proposals</vt:lpstr>
      <vt:lpstr>Do's</vt:lpstr>
      <vt:lpstr>Include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Few's Principles for Graphic Communication</dc:title>
  <dc:creator>Annette Greiner</dc:creator>
  <cp:lastModifiedBy>Annette Greiner</cp:lastModifiedBy>
  <cp:revision>5</cp:revision>
  <dcterms:created xsi:type="dcterms:W3CDTF">2014-01-30T01:43:58Z</dcterms:created>
  <dcterms:modified xsi:type="dcterms:W3CDTF">2014-01-30T18:39:07Z</dcterms:modified>
</cp:coreProperties>
</file>