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9" r:id="rId3"/>
    <p:sldId id="266" r:id="rId4"/>
    <p:sldId id="279" r:id="rId5"/>
    <p:sldId id="270" r:id="rId6"/>
    <p:sldId id="274" r:id="rId7"/>
    <p:sldId id="273" r:id="rId8"/>
    <p:sldId id="272" r:id="rId9"/>
    <p:sldId id="271" r:id="rId10"/>
    <p:sldId id="278" r:id="rId11"/>
    <p:sldId id="280" r:id="rId12"/>
    <p:sldId id="281" r:id="rId13"/>
    <p:sldId id="275" r:id="rId14"/>
    <p:sldId id="276" r:id="rId15"/>
    <p:sldId id="277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06" autoAdjust="0"/>
  </p:normalViewPr>
  <p:slideViewPr>
    <p:cSldViewPr>
      <p:cViewPr varScale="1">
        <p:scale>
          <a:sx n="56" d="100"/>
          <a:sy n="56" d="100"/>
        </p:scale>
        <p:origin x="-5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innovis.cpsc.ucalgary.ca</a:t>
            </a:r>
            <a:r>
              <a:rPr lang="en-US" dirty="0" smtClean="0"/>
              <a:t>/</a:t>
            </a:r>
            <a:r>
              <a:rPr lang="en-US" dirty="0" err="1" smtClean="0"/>
              <a:t>innovis</a:t>
            </a:r>
            <a:r>
              <a:rPr lang="en-US" dirty="0" smtClean="0"/>
              <a:t>/uploads/Courses/TableTopDetails2009/Isenberg2007.pdf</a:t>
            </a:r>
          </a:p>
          <a:p>
            <a:r>
              <a:rPr lang="en-US" dirty="0" smtClean="0"/>
              <a:t>Instead of communicating</a:t>
            </a:r>
            <a:r>
              <a:rPr lang="en-US" baseline="0" dirty="0" smtClean="0"/>
              <a:t> a known narrative, more similar to improvisational techniques – narrative forms as you go.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NEW FOLDIT IMAGE. Pushing the boundaries,</a:t>
            </a:r>
            <a:r>
              <a:rPr lang="en-US" baseline="0" dirty="0" smtClean="0"/>
              <a:t> here we see a useful 3D where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further</a:t>
            </a:r>
            <a:r>
              <a:rPr lang="en-US" baseline="0" dirty="0" smtClean="0"/>
              <a:t> experiments into how this mixed reality impacts perception E.g. what is front and center in a dedicated space may need to be peripheral when interacting with heavy machinery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design decisions</a:t>
            </a:r>
            <a:r>
              <a:rPr lang="en-US" baseline="0" dirty="0" smtClean="0"/>
              <a:t> and process, what was found or used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awesome! Visualization</a:t>
            </a:r>
            <a:r>
              <a:rPr lang="en-US" baseline="0" dirty="0" smtClean="0"/>
              <a:t> is one of the most powerful, use these combined with other data sources to harness for good.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New Narratives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	[placeholder image]</a:t>
            </a:r>
            <a:endParaRPr lang="en-US" dirty="0"/>
          </a:p>
        </p:txBody>
      </p:sp>
      <p:pic>
        <p:nvPicPr>
          <p:cNvPr id="4" name="Picture 3" descr="Screen Shot 2017-01-22 at 6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" y="1600200"/>
            <a:ext cx="9144000" cy="46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1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Mixed Reality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3832" r="3832"/>
          <a:stretch>
            <a:fillRect/>
          </a:stretch>
        </p:blipFill>
        <p:spPr/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/>
              <a:t>	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3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1" y="1143001"/>
            <a:ext cx="8153400" cy="4114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Grammar / Code	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Contextual Metadata (activities, location, text/speech,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biosignal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etc.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4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2 at 5.2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342900"/>
            <a:ext cx="9601200" cy="651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456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Image Source: http</a:t>
            </a:r>
            <a:r>
              <a:rPr lang="en-US" sz="1400" dirty="0">
                <a:solidFill>
                  <a:srgbClr val="FFFFFF"/>
                </a:solidFill>
              </a:rPr>
              <a:t>://</a:t>
            </a:r>
            <a:r>
              <a:rPr lang="en-US" sz="1400" dirty="0" err="1">
                <a:solidFill>
                  <a:srgbClr val="FFFFFF"/>
                </a:solidFill>
              </a:rPr>
              <a:t>ctj.org</a:t>
            </a:r>
            <a:r>
              <a:rPr lang="en-US" sz="1400" dirty="0">
                <a:solidFill>
                  <a:srgbClr val="FFFFFF"/>
                </a:solidFill>
              </a:rPr>
              <a:t>/images/2014/</a:t>
            </a:r>
            <a:r>
              <a:rPr lang="en-US" sz="1400" dirty="0" err="1">
                <a:solidFill>
                  <a:srgbClr val="FFFFFF"/>
                </a:solidFill>
              </a:rPr>
              <a:t>googleevil.jpg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[Placeholder for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2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Annotation</a:t>
            </a:r>
            <a:endParaRPr lang="en-US" dirty="0"/>
          </a:p>
        </p:txBody>
      </p:sp>
      <p:pic>
        <p:nvPicPr>
          <p:cNvPr id="6" name="Picture 5" descr="Screen Shot 2017-01-22 at 4.48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1752600"/>
            <a:ext cx="5837037" cy="4433193"/>
          </a:xfrm>
          <a:prstGeom prst="rect">
            <a:avLst/>
          </a:prstGeom>
        </p:spPr>
      </p:pic>
      <p:pic>
        <p:nvPicPr>
          <p:cNvPr id="5" name="Picture 4" descr="Screen Shot 2017-01-22 at 4.4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1600"/>
            <a:ext cx="6636725" cy="48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6463" y="6257835"/>
            <a:ext cx="8716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Isenberg, P., &amp; </a:t>
            </a:r>
            <a:r>
              <a:rPr lang="en-US" sz="1400" dirty="0" err="1"/>
              <a:t>Carpendale</a:t>
            </a:r>
            <a:r>
              <a:rPr lang="en-US" sz="1400" dirty="0"/>
              <a:t>, S. (2007). Interactive tree comparison for co-located collaborative information visualization.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13</a:t>
            </a:r>
            <a:r>
              <a:rPr lang="en-US" sz="1400" dirty="0"/>
              <a:t>(6), 1232-1239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7-01-22 at 5.14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651"/>
            <a:ext cx="9144000" cy="5716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166" y="6477000"/>
            <a:ext cx="753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Source: https</a:t>
            </a:r>
            <a:r>
              <a:rPr lang="en-US" sz="1400" dirty="0"/>
              <a:t>://</a:t>
            </a:r>
            <a:r>
              <a:rPr lang="en-US" sz="1400" dirty="0" err="1"/>
              <a:t>web.cs.wpi.edu</a:t>
            </a:r>
            <a:r>
              <a:rPr lang="en-US" sz="1400" dirty="0"/>
              <a:t>/~rich/courses/imgd4600-c15/analyses/</a:t>
            </a:r>
            <a:r>
              <a:rPr lang="en-US" sz="1400" dirty="0" err="1"/>
              <a:t>foldit</a:t>
            </a:r>
            <a:r>
              <a:rPr lang="en-US" sz="1400" dirty="0"/>
              <a:t>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507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Summary Images</a:t>
            </a:r>
            <a:endParaRPr lang="en-US" dirty="0"/>
          </a:p>
        </p:txBody>
      </p:sp>
      <p:pic>
        <p:nvPicPr>
          <p:cNvPr id="4" name="Picture 3" descr="Screen Shot 2017-01-22 at 5.0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837"/>
            <a:ext cx="9144000" cy="3913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070937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22 at 5.0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043672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019800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9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22 at 5.0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667500" cy="440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94737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Alluvial</a:t>
            </a:r>
            <a:endParaRPr lang="en-US" dirty="0"/>
          </a:p>
        </p:txBody>
      </p:sp>
      <p:pic>
        <p:nvPicPr>
          <p:cNvPr id="6" name="Picture 5" descr="Screen Shot 2017-01-22 at 5.0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128000" cy="486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19800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7-01-22 at 5.0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81"/>
            <a:ext cx="9144000" cy="3551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867400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3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22 at 5.4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" y="1447800"/>
            <a:ext cx="9017000" cy="458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867400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9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561</Words>
  <Application>Microsoft Macintosh PowerPoint</Application>
  <PresentationFormat>On-screen Show (4:3)</PresentationFormat>
  <Paragraphs>41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New Narratives</vt:lpstr>
      <vt:lpstr>Collaborative Annotation</vt:lpstr>
      <vt:lpstr>PowerPoint Presentation</vt:lpstr>
      <vt:lpstr>Temporal Summary Images</vt:lpstr>
      <vt:lpstr>Time Series</vt:lpstr>
      <vt:lpstr>Storyline</vt:lpstr>
      <vt:lpstr>Alluvial</vt:lpstr>
      <vt:lpstr>PowerPoint Presentation</vt:lpstr>
      <vt:lpstr>Placement Algorithm </vt:lpstr>
      <vt:lpstr>PowerPoint Presentation</vt:lpstr>
      <vt:lpstr>A Mixed Reality</vt:lpstr>
      <vt:lpstr>Contextual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99</cp:revision>
  <dcterms:created xsi:type="dcterms:W3CDTF">2016-03-21T14:12:59Z</dcterms:created>
  <dcterms:modified xsi:type="dcterms:W3CDTF">2017-01-23T02:35:23Z</dcterms:modified>
</cp:coreProperties>
</file>