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Overland Flow Events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504" y="3199565"/>
            <a:ext cx="3498014" cy="3498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206" y="1383371"/>
            <a:ext cx="3280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Create stage – discharge curve from observed stage and Russian River flows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71" y="3171232"/>
            <a:ext cx="4395788" cy="3554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3735220" y="1326077"/>
            <a:ext cx="4112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Calculate ‘offset value’ for </a:t>
            </a:r>
            <a:r>
              <a:rPr lang="en-US" dirty="0" err="1" smtClean="0"/>
              <a:t>timeseries</a:t>
            </a:r>
            <a:r>
              <a:rPr lang="en-US" dirty="0" smtClean="0"/>
              <a:t>. Apply this time-varying value to every streamflow cell. Add the offset to streambed elevation. That is the WSE for the river.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012" y="3314153"/>
            <a:ext cx="4011988" cy="32688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064918" y="1326077"/>
            <a:ext cx="3955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3: Map </a:t>
            </a:r>
            <a:r>
              <a:rPr lang="en-US" dirty="0" err="1" smtClean="0"/>
              <a:t>timeseries</a:t>
            </a:r>
            <a:r>
              <a:rPr lang="en-US" dirty="0" smtClean="0"/>
              <a:t> of WSE to model cells. When WSE&gt;GSE recharge is applied.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37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71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Estimating Overland Flow Events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Overland Flow Events</dc:title>
  <dc:creator>Andrew Rich</dc:creator>
  <cp:lastModifiedBy>Andrew Rich</cp:lastModifiedBy>
  <cp:revision>3</cp:revision>
  <dcterms:created xsi:type="dcterms:W3CDTF">2022-12-01T19:03:35Z</dcterms:created>
  <dcterms:modified xsi:type="dcterms:W3CDTF">2022-12-01T19:51:40Z</dcterms:modified>
</cp:coreProperties>
</file>