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A2EC-6100-4FEC-9A7A-F983BB25F6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3B54-A183-4290-A028-DBCD0E49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" y="1193074"/>
            <a:ext cx="4109470" cy="3909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6" y="234089"/>
            <a:ext cx="9144000" cy="2387600"/>
          </a:xfrm>
        </p:spPr>
        <p:txBody>
          <a:bodyPr/>
          <a:lstStyle/>
          <a:p>
            <a:r>
              <a:rPr lang="en-US" dirty="0" smtClean="0"/>
              <a:t>LATE ARRIVING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3782" y="3814354"/>
            <a:ext cx="4894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• </a:t>
            </a:r>
            <a:r>
              <a:rPr lang="en-US" sz="3000" dirty="0" err="1" smtClean="0"/>
              <a:t>Mihaila</a:t>
            </a:r>
            <a:r>
              <a:rPr lang="en-US" sz="3000" dirty="0" smtClean="0"/>
              <a:t> Andrei</a:t>
            </a:r>
          </a:p>
          <a:p>
            <a:r>
              <a:rPr lang="en-US" sz="3000" dirty="0" smtClean="0"/>
              <a:t>• </a:t>
            </a:r>
            <a:r>
              <a:rPr lang="en-US" sz="3000" dirty="0" err="1" smtClean="0"/>
              <a:t>Ursu</a:t>
            </a:r>
            <a:r>
              <a:rPr lang="en-US" sz="3000" dirty="0" smtClean="0"/>
              <a:t> Cristian-Andrei</a:t>
            </a:r>
          </a:p>
          <a:p>
            <a:r>
              <a:rPr lang="en-US" sz="3000" dirty="0" smtClean="0"/>
              <a:t>• </a:t>
            </a:r>
            <a:r>
              <a:rPr lang="en-US" sz="3000" dirty="0" err="1" smtClean="0"/>
              <a:t>Verciuc</a:t>
            </a:r>
            <a:r>
              <a:rPr lang="en-US" sz="3000" dirty="0" smtClean="0"/>
              <a:t> Sergiu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053737" y="5773783"/>
            <a:ext cx="104733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COURSES/LABS MANAGEMENT SYSTEM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844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06755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 CORE 2.2</a:t>
            </a:r>
          </a:p>
          <a:p>
            <a:r>
              <a:rPr lang="en-US" dirty="0" smtClean="0"/>
              <a:t>.NET CORE Identity</a:t>
            </a:r>
          </a:p>
          <a:p>
            <a:r>
              <a:rPr lang="en-US" dirty="0" smtClean="0"/>
              <a:t>Entity Framework Core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smtClean="0"/>
              <a:t>securing trough JWT </a:t>
            </a:r>
            <a:endParaRPr lang="en-US" dirty="0" smtClean="0"/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CQRS</a:t>
            </a:r>
            <a:endParaRPr lang="en-US" dirty="0"/>
          </a:p>
          <a:p>
            <a:r>
              <a:rPr lang="en-US" dirty="0"/>
              <a:t>Domain Driven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Onion Architecture</a:t>
            </a:r>
          </a:p>
          <a:p>
            <a:r>
              <a:rPr lang="en-US" dirty="0" smtClean="0"/>
              <a:t>Send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Goals</a:t>
            </a:r>
            <a:r>
              <a:rPr lang="en-US" dirty="0" smtClean="0"/>
              <a:t>:</a:t>
            </a:r>
          </a:p>
          <a:p>
            <a:r>
              <a:rPr lang="en-US" sz="2000" dirty="0" smtClean="0"/>
              <a:t>Users </a:t>
            </a:r>
            <a:r>
              <a:rPr lang="en-US" sz="2000" dirty="0" err="1" smtClean="0"/>
              <a:t>Microservice</a:t>
            </a:r>
            <a:r>
              <a:rPr lang="en-US" sz="2000" dirty="0" smtClean="0"/>
              <a:t> Core Infrastructure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Thoughts</a:t>
            </a:r>
            <a:r>
              <a:rPr lang="en-US" dirty="0" smtClean="0"/>
              <a:t>:</a:t>
            </a:r>
          </a:p>
          <a:p>
            <a:r>
              <a:rPr lang="ro-RO" sz="2000" dirty="0"/>
              <a:t>W</a:t>
            </a:r>
            <a:r>
              <a:rPr lang="ro-RO" sz="2000" dirty="0" smtClean="0"/>
              <a:t>e tried to finish the users microservice in the first sprint so we could use it as a boiler plate</a:t>
            </a:r>
            <a:endParaRPr lang="en-US" sz="2000" dirty="0"/>
          </a:p>
          <a:p>
            <a:r>
              <a:rPr lang="en-US" sz="2000" dirty="0" smtClean="0"/>
              <a:t>We started investigating Message Bus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Goals</a:t>
            </a:r>
            <a:r>
              <a:rPr lang="en-US" dirty="0" smtClean="0"/>
              <a:t>:</a:t>
            </a:r>
          </a:p>
          <a:p>
            <a:r>
              <a:rPr lang="ro-RO" sz="2200" dirty="0" smtClean="0"/>
              <a:t>Courses Microservice implementation</a:t>
            </a:r>
          </a:p>
          <a:p>
            <a:r>
              <a:rPr lang="ro-RO" sz="2200" dirty="0" smtClean="0"/>
              <a:t>Started implementing </a:t>
            </a:r>
            <a:r>
              <a:rPr lang="en-US" sz="2200" dirty="0" smtClean="0"/>
              <a:t>our </a:t>
            </a:r>
            <a:r>
              <a:rPr lang="en-US" sz="2200" dirty="0" err="1" smtClean="0"/>
              <a:t>MessageBus</a:t>
            </a:r>
            <a:r>
              <a:rPr lang="en-US" sz="2200" dirty="0" smtClean="0"/>
              <a:t> using </a:t>
            </a:r>
            <a:r>
              <a:rPr lang="ro-RO" sz="2200" dirty="0" smtClean="0"/>
              <a:t>RabbitMQ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Goals</a:t>
            </a:r>
            <a:r>
              <a:rPr lang="en-US" dirty="0" smtClean="0"/>
              <a:t>:</a:t>
            </a:r>
          </a:p>
          <a:p>
            <a:r>
              <a:rPr lang="en-US" sz="2000" dirty="0" smtClean="0"/>
              <a:t>Implemented </a:t>
            </a:r>
            <a:r>
              <a:rPr lang="ro-RO" sz="2000" dirty="0" smtClean="0"/>
              <a:t>Course Content Microservice</a:t>
            </a:r>
            <a:endParaRPr lang="en-US" sz="2000" dirty="0" smtClean="0"/>
          </a:p>
          <a:p>
            <a:r>
              <a:rPr lang="ro-RO" sz="2000" dirty="0" smtClean="0"/>
              <a:t>Implemented Questions Microservice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Thoughts</a:t>
            </a:r>
            <a:r>
              <a:rPr lang="en-US" dirty="0" smtClean="0"/>
              <a:t>:</a:t>
            </a:r>
          </a:p>
          <a:p>
            <a:r>
              <a:rPr lang="ro-RO" sz="2000" dirty="0"/>
              <a:t>We didn</a:t>
            </a:r>
            <a:r>
              <a:rPr lang="en-US" sz="2000" dirty="0"/>
              <a:t>’t finish the Questions Controller and did not have enough commands during this sprint so we couldn’t present a </a:t>
            </a:r>
            <a:r>
              <a:rPr lang="en-US" sz="2000" dirty="0" smtClean="0"/>
              <a:t>demo</a:t>
            </a:r>
            <a:endParaRPr lang="en-US" sz="2000" dirty="0" smtClean="0"/>
          </a:p>
          <a:p>
            <a:r>
              <a:rPr lang="ro-RO" sz="2000" dirty="0" smtClean="0"/>
              <a:t>We </a:t>
            </a:r>
            <a:r>
              <a:rPr lang="ro-RO" sz="2000" dirty="0" smtClean="0"/>
              <a:t>started isolating common code into CLMS.Kernel and made it a </a:t>
            </a:r>
            <a:r>
              <a:rPr lang="ro-RO" sz="2000" dirty="0" smtClean="0"/>
              <a:t>nuget</a:t>
            </a:r>
            <a:endParaRPr lang="en-US" sz="2000" dirty="0" smtClean="0"/>
          </a:p>
          <a:p>
            <a:r>
              <a:rPr lang="ro-RO" sz="2000" dirty="0" smtClean="0"/>
              <a:t>Our microservices are still missing authorization and domain events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Goals</a:t>
            </a:r>
            <a:r>
              <a:rPr lang="en-US" dirty="0" smtClean="0"/>
              <a:t>:</a:t>
            </a:r>
          </a:p>
          <a:p>
            <a:r>
              <a:rPr lang="ro-RO" sz="2000" dirty="0" smtClean="0"/>
              <a:t>Implemented the </a:t>
            </a:r>
            <a:r>
              <a:rPr lang="en-US" sz="2000" dirty="0" smtClean="0"/>
              <a:t>Notifications </a:t>
            </a:r>
            <a:r>
              <a:rPr lang="en-US" sz="2000" dirty="0" err="1" smtClean="0"/>
              <a:t>Microservice</a:t>
            </a:r>
            <a:endParaRPr lang="en-US" sz="2000" dirty="0" smtClean="0"/>
          </a:p>
          <a:p>
            <a:r>
              <a:rPr lang="en-US" sz="2000" dirty="0" smtClean="0"/>
              <a:t>Implemented all needed domain events</a:t>
            </a:r>
          </a:p>
          <a:p>
            <a:r>
              <a:rPr lang="en-US" sz="2000" dirty="0" smtClean="0"/>
              <a:t>Tried to implement basic functionality in our </a:t>
            </a:r>
            <a:r>
              <a:rPr lang="en-US" sz="2000" dirty="0" err="1" smtClean="0"/>
              <a:t>FrontEnd</a:t>
            </a:r>
            <a:endParaRPr lang="en-US" sz="2000" dirty="0" smtClean="0"/>
          </a:p>
          <a:p>
            <a:r>
              <a:rPr lang="en-US" sz="2000" dirty="0" smtClean="0"/>
              <a:t>Added authorization on our controllers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Thoughts</a:t>
            </a:r>
            <a:r>
              <a:rPr lang="en-US" dirty="0" smtClean="0"/>
              <a:t>:</a:t>
            </a:r>
          </a:p>
          <a:p>
            <a:r>
              <a:rPr lang="en-US" sz="2000" dirty="0" smtClean="0"/>
              <a:t>There was a lot more work </a:t>
            </a:r>
            <a:r>
              <a:rPr lang="en-US" sz="2000" dirty="0" smtClean="0"/>
              <a:t>than </a:t>
            </a:r>
            <a:r>
              <a:rPr lang="en-US" sz="2000" dirty="0" smtClean="0"/>
              <a:t>we thought</a:t>
            </a:r>
          </a:p>
        </p:txBody>
      </p:sp>
    </p:spTree>
    <p:extLst>
      <p:ext uri="{BB962C8B-B14F-4D97-AF65-F5344CB8AC3E}">
        <p14:creationId xmlns:p14="http://schemas.microsoft.com/office/powerpoint/2010/main" val="33862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1325563"/>
          </a:xfrm>
        </p:spPr>
        <p:txBody>
          <a:bodyPr/>
          <a:lstStyle/>
          <a:p>
            <a:r>
              <a:rPr lang="en-US" b="1" dirty="0" smtClean="0"/>
              <a:t>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9"/>
            <a:ext cx="10515600" cy="5358381"/>
          </a:xfrm>
        </p:spPr>
        <p:txBody>
          <a:bodyPr>
            <a:normAutofit/>
          </a:bodyPr>
          <a:lstStyle/>
          <a:p>
            <a:r>
              <a:rPr lang="en-US" dirty="0" smtClean="0"/>
              <a:t>Enhanced course content management</a:t>
            </a:r>
          </a:p>
          <a:p>
            <a:r>
              <a:rPr lang="en-US" dirty="0" smtClean="0"/>
              <a:t>Introduce gamification in real-time</a:t>
            </a:r>
          </a:p>
          <a:p>
            <a:r>
              <a:rPr lang="en-US" dirty="0" smtClean="0"/>
              <a:t>Implement retry system when an event handler fails</a:t>
            </a:r>
          </a:p>
          <a:p>
            <a:r>
              <a:rPr lang="en-US" dirty="0" smtClean="0"/>
              <a:t>Separate domain reads from domain writes by introducing No-</a:t>
            </a:r>
            <a:r>
              <a:rPr lang="en-US" dirty="0" err="1" smtClean="0"/>
              <a:t>Sql</a:t>
            </a:r>
            <a:r>
              <a:rPr lang="en-US" dirty="0" smtClean="0"/>
              <a:t> database for reads</a:t>
            </a:r>
          </a:p>
          <a:p>
            <a:r>
              <a:rPr lang="en-US" dirty="0" smtClean="0"/>
              <a:t>Encrypt the rest of sensitive data</a:t>
            </a:r>
          </a:p>
          <a:p>
            <a:r>
              <a:rPr lang="en-US" dirty="0" smtClean="0"/>
              <a:t>Validate all data and focus on defensive coding</a:t>
            </a:r>
          </a:p>
          <a:p>
            <a:r>
              <a:rPr lang="en-US" dirty="0" smtClean="0"/>
              <a:t>More unit tests</a:t>
            </a:r>
          </a:p>
          <a:p>
            <a:r>
              <a:rPr lang="en-US" dirty="0" smtClean="0"/>
              <a:t>Finish UI</a:t>
            </a:r>
          </a:p>
          <a:p>
            <a:r>
              <a:rPr lang="en-US" b="1" dirty="0" smtClean="0"/>
              <a:t>Improve our estimation skills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39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LATE ARRIVING TEAM</vt:lpstr>
      <vt:lpstr>Concepts and technologies used:</vt:lpstr>
      <vt:lpstr>Sprint 1</vt:lpstr>
      <vt:lpstr>Sprint 2</vt:lpstr>
      <vt:lpstr>Sprint 3</vt:lpstr>
      <vt:lpstr>Sprint 4</vt:lpstr>
      <vt:lpstr>Improvements</vt:lpstr>
      <vt:lpstr>Demo</vt:lpstr>
    </vt:vector>
  </TitlesOfParts>
  <Company>gb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 ARRIVING TEAM</dc:title>
  <dc:creator>iamverismart</dc:creator>
  <cp:lastModifiedBy>iamverismart</cp:lastModifiedBy>
  <cp:revision>19</cp:revision>
  <dcterms:created xsi:type="dcterms:W3CDTF">2019-01-18T01:59:01Z</dcterms:created>
  <dcterms:modified xsi:type="dcterms:W3CDTF">2019-01-18T07:21:41Z</dcterms:modified>
</cp:coreProperties>
</file>