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531-2A8A-4E01-BC87-9E9EAC16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FC09E-6CD8-4E8C-B02B-3E66E8E17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BFFC-4B77-4897-9F43-84073A2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FAA3-7B0E-4DED-A952-C7C24BB7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213D-282A-4641-BACF-518FAF8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AA87-CB78-49E1-98E0-1AB8F766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6A6A2-55D9-47B1-BFAC-086E1BC2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76B6-72B2-44C8-BD91-7F81D071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6D2A-288D-424C-9AA3-D88492B3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494C-8B94-49DB-8F8C-F34FDD7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C632D-1557-45FF-869B-60231837A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5588E-86D1-428E-BC0A-605999B9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5D04-CA65-42A5-80E2-19EDDBAB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9C34-6157-4910-B7CD-B678AEE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132B-2374-45F1-BDE1-8211CCAE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1E9-1991-4A94-AC61-FB55E64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CD5A-1612-4374-8B00-E4AE845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7583-AFA8-44C2-96E9-8C4F5324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6296-A7ED-4A28-B360-033F0D7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9F1E-7E2D-48CF-AA17-2CEF3F6B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ECB2-FE0F-4094-B752-A4BD843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F877-3854-479E-98EC-E713F1A2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5295-AC45-42FA-9FBC-F94A482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AD72-D72D-4773-94C4-520136F4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D8C1-8934-45E0-85CA-0AFA5C4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FB58-1E77-46BF-AE85-905B2908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B98-F6E9-4C3B-8A2D-3D131323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66AB8-0385-49A9-AEE9-8FCAEC5A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C549-004E-48C9-97CF-1470C577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043D-C757-40DB-89FA-78D606F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C83F-8E80-442E-B743-CE67E976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9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9C3D-8DDC-4B99-A4C3-1763422C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F442-2F5E-4CB1-ADB0-DB2B9021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11B4-B268-42F9-8ADC-E33520CA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748E9-6A3E-44A5-A32B-52718B3B3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67A20-B08A-4749-8C57-DF898633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F233B-5E4A-4943-95AB-BBBD99B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FC9DA-8F8D-487C-9E47-AC759221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2421E-39F7-4E23-B43D-77C4C3E0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A61E-ECAB-48AF-BE21-02E2CBF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D11BA-E78A-4A95-8066-1A31B6E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FA7E-DF03-4574-AFC7-1BFA796D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E8ADD-8949-4A03-B1D1-FAB88789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3D04F-D79F-48DA-8A17-1EFE0DF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90F3C-B01D-45CE-9C92-C3C46AAB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C1F7-C02B-4A14-95BF-D1403C2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37B-B808-432F-AB3C-232156D8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D79-99F7-4378-9AAB-CA5857EA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976E-1BBC-4AEC-87EF-3FAB13B8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C1BC-A8FB-493B-A869-D03C1A10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A3B87-73FD-4D2E-A70F-6914D05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F7A9-01D5-46DF-AF52-9750405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B53-2AEF-45E0-9113-8F161692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B5CB0-6881-42E5-A900-CE23E527D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611A-CF22-4014-8435-13DB8F91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EFABB-7E35-4A23-B42E-92DA405D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38452-B4FA-45A4-81B6-34D7FE22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DB25-6BA7-4E73-96FD-57A1E53E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1DC58-A96C-4E50-9881-4CDA245A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A5EB0-015D-4FBD-9992-EB346784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98B4-6142-49BA-AD6D-6B78DC267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5722-09A3-4A5F-B21A-52E6FD56B84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2121-B1E5-4DCE-B49E-59F3F04E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6D3C-4170-4CA9-9626-DC84BD68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7BA7-7F6A-4F0E-B6C9-13AF3448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FD16-D88B-4233-9A54-DD1FD14B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0130"/>
            <a:ext cx="9144000" cy="2387600"/>
          </a:xfrm>
        </p:spPr>
        <p:txBody>
          <a:bodyPr/>
          <a:lstStyle/>
          <a:p>
            <a:r>
              <a:rPr lang="en-US" dirty="0" err="1"/>
              <a:t>Evolutie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genetici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E08-0354-4CB2-B545-C57A1EDB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6384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D49-7790-4A92-B4EF-3765F83A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Fixed Optimum</a:t>
            </a:r>
          </a:p>
        </p:txBody>
      </p:sp>
    </p:spTree>
    <p:extLst>
      <p:ext uri="{BB962C8B-B14F-4D97-AF65-F5344CB8AC3E}">
        <p14:creationId xmlns:p14="http://schemas.microsoft.com/office/powerpoint/2010/main" val="250315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C984-7AA0-4776-8674-DD7E9B50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Optimum</a:t>
            </a:r>
          </a:p>
        </p:txBody>
      </p:sp>
    </p:spTree>
    <p:extLst>
      <p:ext uri="{BB962C8B-B14F-4D97-AF65-F5344CB8AC3E}">
        <p14:creationId xmlns:p14="http://schemas.microsoft.com/office/powerpoint/2010/main" val="195081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7547-16C3-48B5-89AA-24604198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Full control</a:t>
            </a:r>
          </a:p>
          <a:p>
            <a:r>
              <a:rPr lang="en-US" sz="3500" dirty="0"/>
              <a:t>Head &amp; Headless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3ACA-BB4D-477F-BDFB-55F08A52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sz="3500" dirty="0" err="1"/>
              <a:t>Cromozom</a:t>
            </a:r>
            <a:endParaRPr lang="en-US" sz="3500" dirty="0"/>
          </a:p>
          <a:p>
            <a:r>
              <a:rPr lang="en-US" sz="3500" dirty="0" err="1"/>
              <a:t>Funtie</a:t>
            </a:r>
            <a:r>
              <a:rPr lang="en-US" sz="3500" dirty="0"/>
              <a:t> Fitness</a:t>
            </a:r>
          </a:p>
          <a:p>
            <a:r>
              <a:rPr lang="en-US" sz="3500" dirty="0" err="1"/>
              <a:t>Selectie</a:t>
            </a:r>
            <a:endParaRPr lang="en-US" sz="3500" dirty="0"/>
          </a:p>
          <a:p>
            <a:r>
              <a:rPr lang="en-US" sz="3500" dirty="0"/>
              <a:t>Crossover</a:t>
            </a:r>
          </a:p>
          <a:p>
            <a:r>
              <a:rPr lang="en-US" sz="3500" dirty="0" err="1"/>
              <a:t>Mutatie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3673D-06F5-49EB-BD40-4085D5FF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86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Algoritmul</a:t>
            </a:r>
            <a:r>
              <a:rPr lang="en-US" dirty="0"/>
              <a:t> Genetic</a:t>
            </a:r>
          </a:p>
        </p:txBody>
      </p:sp>
    </p:spTree>
    <p:extLst>
      <p:ext uri="{BB962C8B-B14F-4D97-AF65-F5344CB8AC3E}">
        <p14:creationId xmlns:p14="http://schemas.microsoft.com/office/powerpoint/2010/main" val="1346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681B-4B24-4544-AFE6-3ECDC11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Cromozom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86FE-296B-4D1B-9105-AD9FD427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r>
              <a:rPr lang="en-US" sz="3500" dirty="0"/>
              <a:t>Solutia </a:t>
            </a:r>
            <a:r>
              <a:rPr lang="en-US" sz="3500" dirty="0" err="1"/>
              <a:t>cautata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Reprezentare</a:t>
            </a:r>
            <a:r>
              <a:rPr lang="en-US" sz="3500" dirty="0"/>
              <a:t> </a:t>
            </a:r>
            <a:r>
              <a:rPr lang="en-US" sz="3500" dirty="0" err="1"/>
              <a:t>binara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/>
              <a:t>4 </a:t>
            </a:r>
            <a:r>
              <a:rPr lang="en-US" sz="3500" dirty="0" err="1"/>
              <a:t>numere</a:t>
            </a:r>
            <a:r>
              <a:rPr lang="en-US" sz="3500" dirty="0"/>
              <a:t> </a:t>
            </a:r>
          </a:p>
          <a:p>
            <a:pPr lvl="1">
              <a:buFontTx/>
              <a:buChar char="-"/>
            </a:pPr>
            <a:r>
              <a:rPr lang="en-US" sz="3500" dirty="0" err="1"/>
              <a:t>Fx</a:t>
            </a:r>
            <a:r>
              <a:rPr lang="en-US" sz="3500" dirty="0"/>
              <a:t>, </a:t>
            </a:r>
            <a:r>
              <a:rPr lang="en-US" sz="3500" dirty="0" err="1"/>
              <a:t>Fy</a:t>
            </a:r>
            <a:r>
              <a:rPr lang="en-US" sz="3500" dirty="0"/>
              <a:t>, </a:t>
            </a:r>
            <a:r>
              <a:rPr lang="en-US" sz="3500" dirty="0" err="1"/>
              <a:t>Fz</a:t>
            </a:r>
            <a:r>
              <a:rPr lang="en-US" sz="3500" dirty="0"/>
              <a:t> ∈ [0,63]</a:t>
            </a:r>
          </a:p>
          <a:p>
            <a:pPr lvl="1">
              <a:buFontTx/>
              <a:buChar char="-"/>
            </a:pPr>
            <a:r>
              <a:rPr lang="el-GR" sz="3500" dirty="0"/>
              <a:t>μ</a:t>
            </a:r>
            <a:r>
              <a:rPr lang="en-US" sz="3500" dirty="0"/>
              <a:t> ∈ [0,7]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1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55301-74EF-4A2E-86F5-C310351E4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071"/>
            <a:ext cx="10515600" cy="3001858"/>
          </a:xfrm>
        </p:spPr>
      </p:pic>
    </p:spTree>
    <p:extLst>
      <p:ext uri="{BB962C8B-B14F-4D97-AF65-F5344CB8AC3E}">
        <p14:creationId xmlns:p14="http://schemas.microsoft.com/office/powerpoint/2010/main" val="17044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FC14-C007-49D8-9E25-F1429D95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Functia</a:t>
            </a:r>
            <a:r>
              <a:rPr lang="en-US" dirty="0"/>
              <a:t>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17F9-CF97-4CFA-A63E-0825FCAD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500" dirty="0"/>
              <a:t>F(x) = dt</a:t>
            </a:r>
          </a:p>
          <a:p>
            <a:r>
              <a:rPr lang="en-US" sz="3500" dirty="0"/>
              <a:t>F(x) = d(x) * dt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dt = elapsed time</a:t>
            </a:r>
          </a:p>
          <a:p>
            <a:pPr marL="0" indent="0">
              <a:buNone/>
            </a:pPr>
            <a:r>
              <a:rPr lang="en-US" dirty="0"/>
              <a:t>dx = distance from target</a:t>
            </a:r>
          </a:p>
        </p:txBody>
      </p:sp>
    </p:spTree>
    <p:extLst>
      <p:ext uri="{BB962C8B-B14F-4D97-AF65-F5344CB8AC3E}">
        <p14:creationId xmlns:p14="http://schemas.microsoft.com/office/powerpoint/2010/main" val="38188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37A-121A-417E-876B-9BCBDC46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Tourney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C922-A575-4985-A1BE-A14541E5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Randomly choose n participants</a:t>
            </a:r>
          </a:p>
          <a:p>
            <a:r>
              <a:rPr lang="en-US" sz="3500" dirty="0"/>
              <a:t>Select the first and second place to pass their genes</a:t>
            </a:r>
          </a:p>
          <a:p>
            <a:r>
              <a:rPr lang="en-US" sz="3500" dirty="0"/>
              <a:t>Run 1-4 tournaments per generation</a:t>
            </a:r>
          </a:p>
        </p:txBody>
      </p:sp>
    </p:spTree>
    <p:extLst>
      <p:ext uri="{BB962C8B-B14F-4D97-AF65-F5344CB8AC3E}">
        <p14:creationId xmlns:p14="http://schemas.microsoft.com/office/powerpoint/2010/main" val="23508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8721-3EF9-4D39-A3BA-AADA3BA9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1" y="2644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1688-7E84-4074-9186-5E31396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Single Point </a:t>
            </a:r>
            <a:r>
              <a:rPr lang="en-US" sz="3500" dirty="0" err="1"/>
              <a:t>CrossOver</a:t>
            </a:r>
            <a:endParaRPr lang="en-US" sz="3500" dirty="0"/>
          </a:p>
          <a:p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Two Point </a:t>
            </a:r>
            <a:r>
              <a:rPr lang="en-US" sz="3500" dirty="0" err="1"/>
              <a:t>CrossOver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AAE59-670C-4ED2-9108-0471B8D3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33" y="2283473"/>
            <a:ext cx="3787412" cy="163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CDE27-DF58-4DFB-891C-F7BCA498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33" y="4380893"/>
            <a:ext cx="3787412" cy="16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23F4-A2FF-473B-9189-60BC695B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FCB6-5A14-4AFE-945D-24D35C49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Uniform single bit mutation</a:t>
            </a:r>
          </a:p>
          <a:p>
            <a:r>
              <a:rPr lang="en-US" sz="3500" dirty="0"/>
              <a:t>Partial Mutation</a:t>
            </a:r>
          </a:p>
        </p:txBody>
      </p:sp>
    </p:spTree>
    <p:extLst>
      <p:ext uri="{BB962C8B-B14F-4D97-AF65-F5344CB8AC3E}">
        <p14:creationId xmlns:p14="http://schemas.microsoft.com/office/powerpoint/2010/main" val="35002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Evolutie fizica prin  algoritmi genetici</vt:lpstr>
      <vt:lpstr>PowerPoint Presentation</vt:lpstr>
      <vt:lpstr>Algoritmul Genetic</vt:lpstr>
      <vt:lpstr>Cromozom</vt:lpstr>
      <vt:lpstr>PowerPoint Presentation</vt:lpstr>
      <vt:lpstr>Functia Fitness</vt:lpstr>
      <vt:lpstr>Tourney selection</vt:lpstr>
      <vt:lpstr>Crossover</vt:lpstr>
      <vt:lpstr>Mutation</vt:lpstr>
      <vt:lpstr>Results</vt:lpstr>
      <vt:lpstr>Fixed Optimum</vt:lpstr>
      <vt:lpstr>Dynamic Optimum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Evolutie fizica prin  algoritmi genetici</dc:title>
  <dc:creator>Bean</dc:creator>
  <cp:lastModifiedBy>Bean</cp:lastModifiedBy>
  <cp:revision>9</cp:revision>
  <dcterms:created xsi:type="dcterms:W3CDTF">2019-06-30T02:23:25Z</dcterms:created>
  <dcterms:modified xsi:type="dcterms:W3CDTF">2019-07-02T00:44:51Z</dcterms:modified>
</cp:coreProperties>
</file>