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CCB8-4B18-487E-8F4F-87BEFE76E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1D714-4943-44C4-B859-A27ED229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3822-BDE3-4391-8CE3-70D2BD29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F46D-34D3-4CF1-B558-716A7ABB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A9C3D-CC41-493C-BC37-AD70D383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8A43-08F9-480A-8F7C-2567144D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0D72F-6254-4CD7-9455-CE0E58107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6B8C-FA2E-4835-89F4-FF8F682C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790F-621D-4A73-B296-77BE8206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DB1E-51E4-4AC7-AAE4-0EE8484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F5984-0A15-474F-9EB9-4A1C07E72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AFE09-9B90-4F90-98CC-62E781CE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C071-E812-4620-8867-1434C541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3EEE-9774-4BCC-9856-12D51612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3E0E-7064-42AB-822E-8CE9F4A8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F122-BB7F-4565-BC32-EA330D83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3BF7-2127-4F8A-9639-54BD1B25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B7DF-155D-4C01-A057-B006ED31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8F6D-37A7-4254-A810-BC175D0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6920-26DB-45CF-B6C5-E7B69CC7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2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EFFD-8957-497C-91AB-D4F1E402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F65E-3DAF-4553-96E9-250E617B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8A74-9288-4A1B-8C50-536F1C10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E253-3E75-4299-8613-D2170BCA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9E9A-B364-4075-80AA-7DA2D706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D916-60DB-4BC1-990E-347F34C2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7632-63BC-4377-A614-61FF2C956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7E43-E947-4335-9A41-82CC4EC86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48FE-1965-40A6-B905-CF45C90B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D1E4-1DD7-4B1A-B28F-4A9898CC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2674-C2E3-49E8-9332-789DD30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D7B8-7F9D-4624-96F9-8585090F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DECEC-A9FF-491D-835F-00283F670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7153E-35AD-48FC-B289-27C20F00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87D21-692D-48EE-8DF6-37B829BB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427E3-0A2D-4B2B-A082-1C6182332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AA612-AAB0-4D2E-8F1E-17B54AE6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E93B4-2581-4046-8912-1F599520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61E77-A6BE-4049-B635-D7641EFF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7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FE0E-1341-42F4-8A7E-08E5C49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CC78-8C5E-41BF-8E35-E617CD8A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5FD06-1827-45FD-8897-3221557B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136E8-34F4-4921-A996-E5CD5510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351EE-D328-43F7-BF23-297FC23F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AF2E9-ED99-4CD4-9566-1FC0F14C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9043C-8734-4E89-9C33-D5359095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03A1-51DC-40AE-AE5A-911E3AC3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554E-5F63-46D0-8804-0351C814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62351-F540-437B-B496-A53B38A8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C5A9-EBD1-46F4-9EC3-B48972B0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6841-90C7-4ABE-A1D7-BE13B55B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1149-7448-47BB-81D5-22B8FC50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9018-1AEA-4E3F-975E-39B97879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4CFFC-9B7A-4DC9-8418-D47C623C4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9E904-2E71-44EE-9FB7-476CED9AD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640AB-44BF-4D00-B976-BB926900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97916-55DF-4287-9471-54466635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BDFF-B626-4736-8AC6-F232CAE1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58E41-0FD8-4601-B923-C20AE522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CA7E3-8C78-4C24-98B5-7D08A4DA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0C49-F64D-4B33-AEAB-F0FF874A0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7470-99A8-4E49-BC53-D5A552E7084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40AF-E18C-4F03-81E2-E67FDEB0E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DD95-E664-46AD-B4CD-926E0A28E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EEAD-D620-4DE7-AE79-1E4931EE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EF0C83-284C-48D0-9D2B-1A465EF72123}"/>
              </a:ext>
            </a:extLst>
          </p:cNvPr>
          <p:cNvSpPr/>
          <p:nvPr/>
        </p:nvSpPr>
        <p:spPr>
          <a:xfrm>
            <a:off x="3281680" y="1330960"/>
            <a:ext cx="1940560" cy="883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 / DCN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25BFA2-0887-4B32-BA5B-5D852C964E6B}"/>
              </a:ext>
            </a:extLst>
          </p:cNvPr>
          <p:cNvSpPr/>
          <p:nvPr/>
        </p:nvSpPr>
        <p:spPr>
          <a:xfrm>
            <a:off x="6593840" y="1330960"/>
            <a:ext cx="1940560" cy="883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 / DCN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A97EC-7E6C-4901-8C57-6250D58B5E69}"/>
              </a:ext>
            </a:extLst>
          </p:cNvPr>
          <p:cNvSpPr txBox="1"/>
          <p:nvPr/>
        </p:nvSpPr>
        <p:spPr>
          <a:xfrm>
            <a:off x="1330960" y="1588254"/>
            <a:ext cx="98044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B9037-09F8-4AD6-84F6-458639F70532}"/>
              </a:ext>
            </a:extLst>
          </p:cNvPr>
          <p:cNvSpPr txBox="1"/>
          <p:nvPr/>
        </p:nvSpPr>
        <p:spPr>
          <a:xfrm>
            <a:off x="5029200" y="233681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283447-952E-4280-B075-7991082F702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311400" y="1772920"/>
            <a:ext cx="970280" cy="6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7452A0-818D-47B2-B421-C3441B1D99F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237480" y="1772920"/>
            <a:ext cx="1356360" cy="27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C368BF-F828-4A5E-B766-D07398120152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251960" y="1018819"/>
            <a:ext cx="1270" cy="31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77F7ED-E479-4E99-80B8-3AD5E0E92F6B}"/>
              </a:ext>
            </a:extLst>
          </p:cNvPr>
          <p:cNvSpPr txBox="1"/>
          <p:nvPr/>
        </p:nvSpPr>
        <p:spPr>
          <a:xfrm>
            <a:off x="3906520" y="639327"/>
            <a:ext cx="69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D989FA-80C0-478B-9CE0-DA8298110824}"/>
              </a:ext>
            </a:extLst>
          </p:cNvPr>
          <p:cNvSpPr/>
          <p:nvPr/>
        </p:nvSpPr>
        <p:spPr>
          <a:xfrm>
            <a:off x="3281680" y="4445001"/>
            <a:ext cx="1940560" cy="883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 / DCN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E73C00-60A3-440A-9453-F2C837F9A606}"/>
              </a:ext>
            </a:extLst>
          </p:cNvPr>
          <p:cNvSpPr/>
          <p:nvPr/>
        </p:nvSpPr>
        <p:spPr>
          <a:xfrm>
            <a:off x="6583680" y="4455161"/>
            <a:ext cx="1940560" cy="883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probability for each region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C64E36-7DCE-4B46-87C7-7435A291483A}"/>
              </a:ext>
            </a:extLst>
          </p:cNvPr>
          <p:cNvSpPr txBox="1"/>
          <p:nvPr/>
        </p:nvSpPr>
        <p:spPr>
          <a:xfrm>
            <a:off x="1117600" y="4570215"/>
            <a:ext cx="131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Untagged image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16F2B-0256-4C52-AFF6-55B8F7A6A0E9}"/>
              </a:ext>
            </a:extLst>
          </p:cNvPr>
          <p:cNvSpPr txBox="1"/>
          <p:nvPr/>
        </p:nvSpPr>
        <p:spPr>
          <a:xfrm>
            <a:off x="5029200" y="3347722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Testing</a:t>
            </a:r>
            <a:endParaRPr lang="en-U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8CBF3D-2E05-41D5-A291-7AB3D1B0D5AE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227320" y="4897121"/>
            <a:ext cx="1356360" cy="27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595573-8477-4D9B-B37E-992C065061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51960" y="4132860"/>
            <a:ext cx="1270" cy="31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804DD5-918D-4405-82C3-79ECB55C3659}"/>
              </a:ext>
            </a:extLst>
          </p:cNvPr>
          <p:cNvSpPr txBox="1"/>
          <p:nvPr/>
        </p:nvSpPr>
        <p:spPr>
          <a:xfrm>
            <a:off x="3484881" y="3753368"/>
            <a:ext cx="173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790F12-152A-496B-B0DD-F20D8FD0309F}"/>
              </a:ext>
            </a:extLst>
          </p:cNvPr>
          <p:cNvCxnSpPr>
            <a:cxnSpLocks/>
          </p:cNvCxnSpPr>
          <p:nvPr/>
        </p:nvCxnSpPr>
        <p:spPr>
          <a:xfrm>
            <a:off x="8524240" y="4646485"/>
            <a:ext cx="1356360" cy="240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CC45B8-9BC3-4686-BF92-8E9D597EECC8}"/>
              </a:ext>
            </a:extLst>
          </p:cNvPr>
          <p:cNvCxnSpPr>
            <a:cxnSpLocks/>
          </p:cNvCxnSpPr>
          <p:nvPr/>
        </p:nvCxnSpPr>
        <p:spPr>
          <a:xfrm flipV="1">
            <a:off x="8534400" y="4992783"/>
            <a:ext cx="1346200" cy="146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4B5BBE-3BE6-4762-A85E-946C89A1BE88}"/>
              </a:ext>
            </a:extLst>
          </p:cNvPr>
          <p:cNvSpPr txBox="1"/>
          <p:nvPr/>
        </p:nvSpPr>
        <p:spPr>
          <a:xfrm>
            <a:off x="9890760" y="4769914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results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F5466-6E39-46D1-8DA4-215F3ED86917}"/>
              </a:ext>
            </a:extLst>
          </p:cNvPr>
          <p:cNvSpPr txBox="1"/>
          <p:nvPr/>
        </p:nvSpPr>
        <p:spPr>
          <a:xfrm rot="752220">
            <a:off x="8544560" y="4399074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 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B0923C-9323-4C26-A51E-EF8AF60C5DE5}"/>
              </a:ext>
            </a:extLst>
          </p:cNvPr>
          <p:cNvSpPr txBox="1"/>
          <p:nvPr/>
        </p:nvSpPr>
        <p:spPr>
          <a:xfrm rot="21174596">
            <a:off x="8482653" y="5014384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DCN results</a:t>
            </a:r>
          </a:p>
        </p:txBody>
      </p:sp>
    </p:spTree>
    <p:extLst>
      <p:ext uri="{BB962C8B-B14F-4D97-AF65-F5344CB8AC3E}">
        <p14:creationId xmlns:p14="http://schemas.microsoft.com/office/powerpoint/2010/main" val="80789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R</dc:creator>
  <cp:lastModifiedBy>Andy R</cp:lastModifiedBy>
  <cp:revision>4</cp:revision>
  <dcterms:created xsi:type="dcterms:W3CDTF">2019-11-06T12:11:27Z</dcterms:created>
  <dcterms:modified xsi:type="dcterms:W3CDTF">2019-12-02T07:48:49Z</dcterms:modified>
</cp:coreProperties>
</file>