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F381C3-5BC5-49CB-8363-B9BD233E310A}">
  <a:tblStyle styleId="{01F381C3-5BC5-49CB-8363-B9BD233E3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d07740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d07740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67e88d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67e88d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d0774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d0774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d07740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d0774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d07740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d07740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d07740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d07740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d07740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d07740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d07740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d07740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231159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231159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231159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231159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67e88d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67e88d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59625" y="12865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AdoptAPet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12925" y="519975"/>
            <a:ext cx="20361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Team4u</a:t>
            </a:r>
            <a:endParaRPr b="1" sz="2400" u="sng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5561275" y="2350200"/>
            <a:ext cx="3062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587275" y="4106425"/>
            <a:ext cx="20361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08 May 2020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45025" y="1367575"/>
            <a:ext cx="79071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Laravle PHP Framework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HTML 5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CSS 3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Vanila JS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Stripe Implementation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Technology Used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DB Design</a:t>
            </a:r>
            <a:endParaRPr sz="2400"/>
          </a:p>
        </p:txBody>
      </p:sp>
      <p:sp>
        <p:nvSpPr>
          <p:cNvPr id="139" name="Google Shape;139;p23"/>
          <p:cNvSpPr txBox="1"/>
          <p:nvPr>
            <p:ph idx="4294967295" type="title"/>
          </p:nvPr>
        </p:nvSpPr>
        <p:spPr>
          <a:xfrm>
            <a:off x="152850" y="1190175"/>
            <a:ext cx="39684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 well-structured database: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Saves disk space by eliminating redundant data.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Maintains data accuracy and integrity.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Provides access to the data in useful ways.</a:t>
            </a:r>
            <a:endParaRPr b="0"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87" y="1479700"/>
            <a:ext cx="4847939" cy="2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25" y="1242725"/>
            <a:ext cx="6634124" cy="37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Entity Relationship Diagram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Logical Design</a:t>
            </a:r>
            <a:endParaRPr sz="24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00" y="1190175"/>
            <a:ext cx="6240776" cy="38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PET Adoption Workflow</a:t>
            </a:r>
            <a:endParaRPr sz="24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825"/>
            <a:ext cx="8839202" cy="258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STRIPE Overflow</a:t>
            </a:r>
            <a:endParaRPr sz="24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5" y="1307225"/>
            <a:ext cx="8352261" cy="3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535650" y="1725500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Live Project Demonstration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522200" y="2012425"/>
            <a:ext cx="77229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To have a common agreement on styling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Coding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alignment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expectation (to keep code neat and clean)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Code Versioning on GitHub -&gt; resolving code conflicts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Learning how to implement features never used before - STRIPE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t/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Difficulties Encountered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75"/>
            <a:ext cx="3432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Case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Scope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Roles and Responsibilities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Technical Specification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Live Presentation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535775" y="712150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Team4u</a:t>
            </a:r>
            <a:endParaRPr sz="2400"/>
          </a:p>
        </p:txBody>
      </p: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1199775" y="1618125"/>
            <a:ext cx="579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Neelima Pallanti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Andrés Sanz Buezo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Ilia Mazourine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Oleg Szytmaniuk</a:t>
            </a:r>
            <a:endParaRPr b="0" sz="3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1480150"/>
            <a:ext cx="57984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many homeless cats and dogs around that deserve to have a home. The idea is to support polish foundation “A Place Good For Animals”  by </a:t>
            </a: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up WebSite. This should help find a new home for our furry friends.  </a:t>
            </a:r>
            <a:endParaRPr b="0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Business Case Benefits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07050" y="1283025"/>
            <a:ext cx="89826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Number of adopted pets increase by 25%  (animals might be adopted beyond Poland)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Means to help animals to be increased by 25%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Tracking all pets owners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Numbers of volunteers to be increased by 15%</a:t>
            </a:r>
            <a:endParaRPr sz="27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137800" y="1725675"/>
            <a:ext cx="62343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Handling online requests  for Pets Adoption.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Displaying all pets available for adoption 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Donation availability.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Volunteers involvement.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Goals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27575" y="1588300"/>
            <a:ext cx="82263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the Pet Adoption -&gt; FORM to fill in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Donation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Volunteers to get involved to help pets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to show Available Pets.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Admin -&gt; CRUD.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Search a pet (dog/cat).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</a:t>
            </a:r>
            <a:endParaRPr>
              <a:solidFill>
                <a:schemeClr val="accent5"/>
              </a:solidFill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-"/>
            </a:pPr>
            <a:r>
              <a:t/>
            </a:r>
            <a:endParaRPr b="0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2925" y="498475"/>
            <a:ext cx="7299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Roles and </a:t>
            </a:r>
            <a:r>
              <a:rPr lang="en">
                <a:solidFill>
                  <a:srgbClr val="EFEFEF"/>
                </a:solidFill>
              </a:rPr>
              <a:t>Responsibilities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5975" y="1405150"/>
            <a:ext cx="80130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779700" y="156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{01F381C3-5BC5-49CB-8363-B9BD233E310A}</a:tableStyleId>
              </a:tblPr>
              <a:tblGrid>
                <a:gridCol w="3792300"/>
                <a:gridCol w="4441125"/>
              </a:tblGrid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Responsibilities</a:t>
                      </a:r>
                      <a:endParaRPr b="1" sz="19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Neelima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Nav / Footer / Volunteers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Andrés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DB design / Pets Adoption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Ilia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Donation - Paypal / Stripe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Oleg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EFEFEF"/>
                          </a:solidFill>
                        </a:rPr>
                        <a:t>Home / About Us / Contact Us / Personal Area</a:t>
                      </a:r>
                      <a:endParaRPr sz="16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Technical Specification</a:t>
            </a:r>
            <a:endParaRPr sz="2400"/>
          </a:p>
        </p:txBody>
      </p:sp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152850" y="1190175"/>
            <a:ext cx="36084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Trello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Project Management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Soft Dev tool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VS Code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source-code editor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DISCORD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Team Communication tool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DB host provider 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0" lang="en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www.freemysqlhosting.net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WebSite Hosting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HEROKU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52" y="1068075"/>
            <a:ext cx="5228674" cy="2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