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5F52247-2F56-48B7-9D04-675F5263ED6F}">
  <a:tblStyle styleId="{85F52247-2F56-48B7-9D04-675F5263E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d07740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d07740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67e88d3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67e88d3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d07740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4d07740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4d07740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4d07740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4d07740e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4d07740e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4d07740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4d07740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4d07740e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4d07740e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4d07740e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4d07740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231159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231159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0231159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0231159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767e88d3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767e88d3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959625" y="12865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AdoptAPet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712925" y="519975"/>
            <a:ext cx="2036100" cy="5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Team4u</a:t>
            </a:r>
            <a:endParaRPr b="1" sz="2400" u="sng"/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5561275" y="2350200"/>
            <a:ext cx="30621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6587275" y="4106425"/>
            <a:ext cx="2036100" cy="5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08 May 2020</a:t>
            </a:r>
            <a:endParaRPr b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645025" y="1367575"/>
            <a:ext cx="7907100" cy="3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Laravel PHP Framework 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HTML 5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CSS 3 / SASS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Vanilla JS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jQuery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Stripe Implementation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Bootstrap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Lato"/>
              <a:buChar char="-"/>
            </a:pPr>
            <a:r>
              <a:rPr b="0" lang="en" sz="24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MVC</a:t>
            </a:r>
            <a:endParaRPr b="0" sz="24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256200" y="483225"/>
            <a:ext cx="8631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Technology Used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4294967295" type="title"/>
          </p:nvPr>
        </p:nvSpPr>
        <p:spPr>
          <a:xfrm>
            <a:off x="535650" y="422175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DB Design</a:t>
            </a:r>
            <a:endParaRPr sz="2400"/>
          </a:p>
        </p:txBody>
      </p:sp>
      <p:sp>
        <p:nvSpPr>
          <p:cNvPr id="139" name="Google Shape;139;p23"/>
          <p:cNvSpPr txBox="1"/>
          <p:nvPr>
            <p:ph idx="4294967295" type="title"/>
          </p:nvPr>
        </p:nvSpPr>
        <p:spPr>
          <a:xfrm>
            <a:off x="152850" y="1190175"/>
            <a:ext cx="3968400" cy="23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 well-structured database:</a:t>
            </a:r>
            <a:endParaRPr b="0"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-"/>
            </a:pPr>
            <a:r>
              <a:rPr b="0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Saves disk space by eliminating redundant data.</a:t>
            </a:r>
            <a:endParaRPr b="0"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-"/>
            </a:pPr>
            <a:r>
              <a:rPr b="0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Maintains data accuracy and integrity.</a:t>
            </a:r>
            <a:endParaRPr b="0"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-"/>
            </a:pPr>
            <a:r>
              <a:rPr b="0" lang="en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Provides access to the data in useful ways.</a:t>
            </a:r>
            <a:endParaRPr b="0" sz="12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087" y="1479700"/>
            <a:ext cx="4847939" cy="20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25" y="1242725"/>
            <a:ext cx="6634124" cy="37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idx="4294967295" type="title"/>
          </p:nvPr>
        </p:nvSpPr>
        <p:spPr>
          <a:xfrm>
            <a:off x="535650" y="422175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Entity Relationship Diagram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4294967295" type="title"/>
          </p:nvPr>
        </p:nvSpPr>
        <p:spPr>
          <a:xfrm>
            <a:off x="535650" y="422175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Logical Design</a:t>
            </a:r>
            <a:endParaRPr sz="2400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00" y="1190175"/>
            <a:ext cx="6240776" cy="389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4294967295" type="title"/>
          </p:nvPr>
        </p:nvSpPr>
        <p:spPr>
          <a:xfrm>
            <a:off x="535650" y="422175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PET Adoption Workflow</a:t>
            </a:r>
            <a:endParaRPr sz="240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2825"/>
            <a:ext cx="8839202" cy="258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4294967295" type="title"/>
          </p:nvPr>
        </p:nvSpPr>
        <p:spPr>
          <a:xfrm>
            <a:off x="535650" y="422175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STRIPE Overflow</a:t>
            </a:r>
            <a:endParaRPr sz="2400"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75" y="1307225"/>
            <a:ext cx="8352261" cy="36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522200" y="2012425"/>
            <a:ext cx="7722900" cy="28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Lato"/>
              <a:buChar char="-"/>
            </a:pPr>
            <a:r>
              <a:rPr b="0" lang="en" sz="21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To have a common agreement on styling</a:t>
            </a:r>
            <a:endParaRPr b="0" sz="21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Lato"/>
              <a:buChar char="-"/>
            </a:pPr>
            <a:r>
              <a:rPr b="0" lang="en" sz="21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Coding</a:t>
            </a:r>
            <a:r>
              <a:rPr b="0" lang="en" sz="21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21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alignment</a:t>
            </a:r>
            <a:r>
              <a:rPr b="0" lang="en" sz="21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 expectation (to keep code neat and clean)</a:t>
            </a:r>
            <a:endParaRPr b="0" sz="21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Lato"/>
              <a:buChar char="-"/>
            </a:pPr>
            <a:r>
              <a:rPr b="0" lang="en" sz="21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Code Versioning on GitHub -&gt; resolving code conflicts</a:t>
            </a:r>
            <a:endParaRPr b="0" sz="21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100"/>
              <a:buFont typeface="Lato"/>
              <a:buChar char="-"/>
            </a:pPr>
            <a:r>
              <a:rPr b="0" lang="en" sz="21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Learning how to implement features never used before - STRIPE / HEROKU</a:t>
            </a:r>
            <a:endParaRPr b="0" sz="21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256200" y="483225"/>
            <a:ext cx="8631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Difficulties Encountered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4294967295" type="title"/>
          </p:nvPr>
        </p:nvSpPr>
        <p:spPr>
          <a:xfrm>
            <a:off x="535650" y="1725500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Live Project Demonstration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1" name="Google Shape;81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2855550" y="1377475"/>
            <a:ext cx="3432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Team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Case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Goal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Scope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Roles and Responsibilities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Technical Specification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Live Presentation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4294967295" type="title"/>
          </p:nvPr>
        </p:nvSpPr>
        <p:spPr>
          <a:xfrm>
            <a:off x="535775" y="712150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Team4u</a:t>
            </a:r>
            <a:endParaRPr sz="2400"/>
          </a:p>
        </p:txBody>
      </p:sp>
      <p:sp>
        <p:nvSpPr>
          <p:cNvPr id="89" name="Google Shape;89;p15"/>
          <p:cNvSpPr txBox="1"/>
          <p:nvPr>
            <p:ph idx="4294967295" type="title"/>
          </p:nvPr>
        </p:nvSpPr>
        <p:spPr>
          <a:xfrm>
            <a:off x="1199775" y="1618125"/>
            <a:ext cx="5798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Roboto"/>
              <a:buChar char="-"/>
            </a:pPr>
            <a:r>
              <a:rPr b="0" lang="en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Neelima Pallanti</a:t>
            </a:r>
            <a:endParaRPr b="0" sz="3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Roboto"/>
              <a:buChar char="-"/>
            </a:pPr>
            <a:r>
              <a:rPr b="0" lang="en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Andrés Sanz Buezo</a:t>
            </a:r>
            <a:endParaRPr b="0" sz="3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Roboto"/>
              <a:buChar char="-"/>
            </a:pPr>
            <a:r>
              <a:rPr b="0" lang="en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Ilia Mazourine</a:t>
            </a:r>
            <a:endParaRPr b="0" sz="3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Roboto"/>
              <a:buChar char="-"/>
            </a:pPr>
            <a:r>
              <a:rPr b="0" lang="en" sz="3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Oleg Szytmaniuk</a:t>
            </a:r>
            <a:endParaRPr b="0" sz="3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Overview</a:t>
            </a:r>
            <a:endParaRPr sz="2400"/>
          </a:p>
        </p:txBody>
      </p:sp>
      <p:sp>
        <p:nvSpPr>
          <p:cNvPr id="95" name="Google Shape;95;p16"/>
          <p:cNvSpPr txBox="1"/>
          <p:nvPr>
            <p:ph idx="4294967295" type="title"/>
          </p:nvPr>
        </p:nvSpPr>
        <p:spPr>
          <a:xfrm>
            <a:off x="535775" y="1480150"/>
            <a:ext cx="5798400" cy="22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There are many homeless cats and dogs around that deserve to have a home. The idea is to support polish foundation “A Place Good For Animals”  by </a:t>
            </a:r>
            <a:r>
              <a:rPr b="0"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r>
              <a:rPr b="0"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up WebSite. This should help find a new home for our furry friends.  </a:t>
            </a:r>
            <a:endParaRPr b="0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56200" y="483225"/>
            <a:ext cx="8631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Business Case Benefits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07050" y="1283025"/>
            <a:ext cx="89826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Lato"/>
              <a:buChar char="-"/>
            </a:pPr>
            <a:r>
              <a:rPr lang="en" sz="22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Number of adopted pets increase by 25%  (animals might be adopted beyond Poland)</a:t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Lato"/>
              <a:buChar char="-"/>
            </a:pPr>
            <a:r>
              <a:rPr lang="en" sz="22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Means to help animals to be increased by 25%</a:t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Lato"/>
              <a:buChar char="-"/>
            </a:pPr>
            <a:r>
              <a:rPr lang="en" sz="22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Tracking all pets owners</a:t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Lato"/>
              <a:buChar char="-"/>
            </a:pPr>
            <a:r>
              <a:rPr lang="en" sz="22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Numbers of volunteers to be increased by 15%</a:t>
            </a:r>
            <a:endParaRPr sz="27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137800" y="1725675"/>
            <a:ext cx="62343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Handling online requests  for Pets Adoption.</a:t>
            </a:r>
            <a:endParaRPr b="0"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Displaying all pets available for adoption </a:t>
            </a:r>
            <a:endParaRPr b="0"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Donation availability.</a:t>
            </a:r>
            <a:endParaRPr b="0"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Volunteers involvement.</a:t>
            </a:r>
            <a:endParaRPr b="0" sz="16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56200" y="483225"/>
            <a:ext cx="8631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Goals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27575" y="1588300"/>
            <a:ext cx="8226300" cy="3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-"/>
            </a:pPr>
            <a:r>
              <a:rPr b="0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Feature for the Pet Adoption -&gt; FORM to fill in</a:t>
            </a:r>
            <a:endParaRPr b="0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-"/>
            </a:pPr>
            <a:r>
              <a:rPr b="0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Feature for Donation</a:t>
            </a:r>
            <a:endParaRPr b="0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-"/>
            </a:pPr>
            <a:r>
              <a:rPr b="0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Feature for Volunteers to get involved to help pets</a:t>
            </a:r>
            <a:endParaRPr b="0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-"/>
            </a:pPr>
            <a:r>
              <a:rPr b="0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Feature to show Available Pets.</a:t>
            </a:r>
            <a:endParaRPr b="0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Font typeface="Roboto"/>
              <a:buChar char="-"/>
            </a:pPr>
            <a:r>
              <a:rPr b="0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Feature for Admin -&gt; CRUD.</a:t>
            </a:r>
            <a:endParaRPr b="0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Roboto"/>
              <a:buChar char="-"/>
            </a:pPr>
            <a:r>
              <a:rPr b="0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Search a pet (dog/cat).</a:t>
            </a:r>
            <a:endParaRPr b="0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256200" y="483225"/>
            <a:ext cx="8631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Scope</a:t>
            </a:r>
            <a:endParaRPr>
              <a:solidFill>
                <a:schemeClr val="accent5"/>
              </a:solidFill>
            </a:endParaRPr>
          </a:p>
          <a:p>
            <a:pPr indent="-3302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-"/>
            </a:pPr>
            <a:r>
              <a:t/>
            </a:r>
            <a:endParaRPr b="0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552925" y="498475"/>
            <a:ext cx="72990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Roles and </a:t>
            </a:r>
            <a:r>
              <a:rPr lang="en">
                <a:solidFill>
                  <a:srgbClr val="EFEFEF"/>
                </a:solidFill>
              </a:rPr>
              <a:t>Responsibilities</a:t>
            </a:r>
            <a:endParaRPr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625975" y="1405150"/>
            <a:ext cx="8013000" cy="29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779700" y="1562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{85F52247-2F56-48B7-9D04-675F5263ED6F}</a:tableStyleId>
              </a:tblPr>
              <a:tblGrid>
                <a:gridCol w="3792300"/>
                <a:gridCol w="4441125"/>
              </a:tblGrid>
              <a:tr h="53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EFEFE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Responsibilities</a:t>
                      </a:r>
                      <a:endParaRPr b="1" sz="1900">
                        <a:solidFill>
                          <a:srgbClr val="EFEFE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Neelima</a:t>
                      </a:r>
                      <a:endParaRPr sz="21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Nav / Footer / Volunteers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Andrés</a:t>
                      </a:r>
                      <a:endParaRPr sz="21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DB design / Pets Adoption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Ilia</a:t>
                      </a:r>
                      <a:endParaRPr sz="21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FEFEF"/>
                          </a:solidFill>
                        </a:rPr>
                        <a:t>Donation - Paypal / Stripe</a:t>
                      </a:r>
                      <a:endParaRPr sz="1800">
                        <a:solidFill>
                          <a:srgbClr val="EFEFE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3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Oleg</a:t>
                      </a:r>
                      <a:endParaRPr sz="21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EFEFEF"/>
                          </a:solidFill>
                        </a:rPr>
                        <a:t>Home / About Us / Contact Us / Personal Area</a:t>
                      </a:r>
                      <a:endParaRPr sz="1600">
                        <a:solidFill>
                          <a:srgbClr val="EFEFEF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4294967295" type="title"/>
          </p:nvPr>
        </p:nvSpPr>
        <p:spPr>
          <a:xfrm>
            <a:off x="535650" y="422175"/>
            <a:ext cx="807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Technical Specification</a:t>
            </a:r>
            <a:endParaRPr sz="2400"/>
          </a:p>
        </p:txBody>
      </p:sp>
      <p:sp>
        <p:nvSpPr>
          <p:cNvPr id="126" name="Google Shape;126;p21"/>
          <p:cNvSpPr txBox="1"/>
          <p:nvPr>
            <p:ph idx="4294967295" type="title"/>
          </p:nvPr>
        </p:nvSpPr>
        <p:spPr>
          <a:xfrm>
            <a:off x="152850" y="1190175"/>
            <a:ext cx="36084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Trello</a:t>
            </a:r>
            <a:r>
              <a:rPr b="0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Project Management</a:t>
            </a:r>
            <a:endParaRPr b="0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b="0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Soft Dev tool</a:t>
            </a:r>
            <a:endParaRPr b="0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VS Code</a:t>
            </a:r>
            <a:r>
              <a:rPr b="0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source-code editor</a:t>
            </a:r>
            <a:endParaRPr b="0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DISCORD</a:t>
            </a:r>
            <a:r>
              <a:rPr b="0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Team Communication tool</a:t>
            </a:r>
            <a:endParaRPr b="0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DB host provider </a:t>
            </a:r>
            <a:r>
              <a:rPr b="0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0" lang="en" sz="1050">
                <a:solidFill>
                  <a:srgbClr val="B9BBBE"/>
                </a:solidFill>
                <a:highlight>
                  <a:srgbClr val="2F3136"/>
                </a:highlight>
                <a:latin typeface="Courier New"/>
                <a:ea typeface="Courier New"/>
                <a:cs typeface="Courier New"/>
                <a:sym typeface="Courier New"/>
              </a:rPr>
              <a:t>www.freemysqlhosting.net</a:t>
            </a:r>
            <a:endParaRPr b="0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WebSite Hosting</a:t>
            </a:r>
            <a:r>
              <a:rPr b="0"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HEROKU</a:t>
            </a:r>
            <a:endParaRPr b="0"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252" y="1068075"/>
            <a:ext cx="5228674" cy="2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