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1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907"/>
    <a:srgbClr val="DFA53D"/>
    <a:srgbClr val="73582B"/>
    <a:srgbClr val="FF0066"/>
    <a:srgbClr val="777777"/>
    <a:srgbClr val="FF9B05"/>
    <a:srgbClr val="FCE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43" d="100"/>
          <a:sy n="143" d="100"/>
        </p:scale>
        <p:origin x="684" y="114"/>
      </p:cViewPr>
      <p:guideLst>
        <p:guide orient="horz" pos="1671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82287-CD61-4718-B03D-8FA5D355B0D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92761-FAA7-4017-B757-45A1AF26E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8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F8A863F-5445-4556-832B-777D6B6324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81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F6487648-7BF7-486D-A6C1-37CE43568E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2836" y="2787774"/>
            <a:ext cx="1649404" cy="339725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姓名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4566FA8-91DF-4A90-AF33-FC1B584AF5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824" y="3220230"/>
            <a:ext cx="1649403" cy="339725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性别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E5D4C7B4-1F94-4211-94FB-F7B805B20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6824" y="3634918"/>
            <a:ext cx="1655415" cy="339725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88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1A53D-6FC8-4AB2-9B99-D01E865D43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55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AE805-9EA0-433E-B9CE-131E9102412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12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E33B5-565A-480D-9AB4-7FD92CDAAAC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871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DD7F4-A35A-494F-A0CE-90C6099B48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34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978EF-F349-4FF4-98F6-CF9AE8656F1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35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5240279" y="47956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B4E9B-0B53-44FD-BE98-43AFD78BD08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248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90A88-20F9-49C6-A188-CB26EC8C87C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55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646B3-7248-4D28-AB87-0D08AFB883C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1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801C9-ADA8-44FC-83C8-CCF55699543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45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4296A-28AC-4B4E-8867-18164C2F202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025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BB778D4-2362-459A-B929-02D4F8FBF45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663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11675" y="2139950"/>
            <a:ext cx="1927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73582B"/>
                </a:solidFill>
                <a:latin typeface="微软雅黑" pitchFamily="34" charset="-122"/>
              </a:rPr>
              <a:t>工作证</a:t>
            </a:r>
            <a:endParaRPr lang="zh-CN" altLang="zh-CN" sz="2400" dirty="0">
              <a:solidFill>
                <a:srgbClr val="73582B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dirty="0">
              <a:solidFill>
                <a:srgbClr val="73582B"/>
              </a:solidFill>
              <a:latin typeface="微软雅黑" pitchFamily="34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130651" y="2681254"/>
            <a:ext cx="729381" cy="3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73582B"/>
                </a:solidFill>
                <a:latin typeface="微软雅黑" pitchFamily="34" charset="-122"/>
              </a:rPr>
              <a:t>姓名</a:t>
            </a:r>
            <a:endParaRPr lang="zh-CN" altLang="zh-CN" dirty="0">
              <a:solidFill>
                <a:srgbClr val="73582B"/>
              </a:solidFill>
              <a:latin typeface="微软雅黑" pitchFamily="34" charset="-122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635375" y="1701800"/>
            <a:ext cx="18303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FA53D"/>
                </a:solidFill>
                <a:latin typeface="微软雅黑" pitchFamily="34" charset="-122"/>
              </a:rPr>
              <a:t>年轻     自由   个性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9C5030-D22D-4E8C-9B71-F7417FA2B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FD8A1-CD81-4DED-99B8-4A12B1264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9BD44-8AEF-402F-A6EC-FD40D7A5D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A8C7F9A5-780C-493E-93EF-EBF2A2B76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984" y="3110122"/>
            <a:ext cx="729381" cy="3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73582B"/>
                </a:solidFill>
                <a:latin typeface="微软雅黑" pitchFamily="34" charset="-122"/>
              </a:rPr>
              <a:t>性别</a:t>
            </a:r>
            <a:endParaRPr lang="zh-CN" altLang="zh-CN" dirty="0">
              <a:solidFill>
                <a:srgbClr val="73582B"/>
              </a:solidFill>
              <a:latin typeface="微软雅黑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09BA385-155B-44E0-8F7E-798477917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511" y="3521773"/>
            <a:ext cx="729381" cy="3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73582B"/>
                </a:solidFill>
                <a:latin typeface="微软雅黑" pitchFamily="34" charset="-122"/>
              </a:rPr>
              <a:t>工号</a:t>
            </a:r>
            <a:endParaRPr lang="zh-CN" altLang="zh-CN" dirty="0">
              <a:solidFill>
                <a:srgbClr val="73582B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157255249</TotalTime>
  <Pages>0</Pages>
  <Words>8</Words>
  <Characters>0</Characters>
  <Application>Microsoft Office PowerPoint</Application>
  <DocSecurity>0</DocSecurity>
  <PresentationFormat>全屏显示(16:9)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第一PPT，www.1ppt.com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dc:description>www.1ppt.com</dc:description>
  <cp:lastModifiedBy>Admin</cp:lastModifiedBy>
  <cp:revision>26</cp:revision>
  <cp:lastPrinted>1899-12-30T00:00:00Z</cp:lastPrinted>
  <dcterms:created xsi:type="dcterms:W3CDTF">2012-09-21T09:22:25Z</dcterms:created>
  <dcterms:modified xsi:type="dcterms:W3CDTF">2020-08-21T02:11:34Z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2052-8.1.0.4036</vt:lpwstr>
  </property>
</Properties>
</file>