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0B258-BB70-4096-AD94-65ADF521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75CB0F-C1CC-45DA-9DC3-0D412213A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A6526-9190-4BB0-AB71-EF4C4109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52E-2E1E-4850-8287-94EC6F59D22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A2A2E-FCEA-4C45-A0D6-49DFF913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247660-1469-466F-BFB1-16ED430F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64E-34B3-42BB-9C30-A125D98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5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B0958-D102-46C6-BCA2-4F728A6E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C696A4-D465-464D-9C20-02DC3AD50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FABB5-62DC-4CA9-B800-2BEE2A14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52E-2E1E-4850-8287-94EC6F59D22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4714D-4940-40DB-AA0E-98A1BA03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20B88-2F56-43C8-9485-3E43CC0A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64E-34B3-42BB-9C30-A125D98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4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02BAA0-ACE9-4385-9C8D-26A084603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1CF8D-9039-48AF-B302-3C01B9AB7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EA503-83ED-48FE-8816-4E8DAA76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52E-2E1E-4850-8287-94EC6F59D22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EA9A4-43E4-43D1-9323-636B116C5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757A6-986F-4080-B11D-D5B6F9C5C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64E-34B3-42BB-9C30-A125D98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78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52977-D9F8-4F73-AF73-1B1577FF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5DD17-0538-4CBF-A7A8-E0C925977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8FACE-D812-438B-94ED-06B22601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52E-2E1E-4850-8287-94EC6F59D22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A4A35-DB94-4DCE-B2A6-C5C0DA61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04270-2113-47EA-9AB5-F72BEF43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64E-34B3-42BB-9C30-A125D98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3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F2A64-F870-4AC3-851D-1D64DCDB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D47986-AA34-42F6-9750-91E7EEA39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A2ED9-97F6-4DA4-8A7A-4AE5C6C6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52E-2E1E-4850-8287-94EC6F59D22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52DB94-5FFD-4158-BF59-685CE228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1BF4D-DCD9-42F7-B358-BC6D7D60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64E-34B3-42BB-9C30-A125D98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0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A978A-055F-4425-96F8-8D344BD9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BD62B-04F3-4BDF-BBD1-441D66EF9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78CFFC-060D-4787-B620-755CDAAE7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09B6AB-5688-40E3-AE52-1CFCD0BA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52E-2E1E-4850-8287-94EC6F59D22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A73A9-C5D6-4C77-A625-DFC8E396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F953CE-04FB-4CA3-8CBE-350BC8D5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64E-34B3-42BB-9C30-A125D98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4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DD985-741E-4BD0-87DE-C6B873F7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F47AA1-4AA6-4423-9D21-EE9AC78D9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7FA98F-95DB-4D48-98D6-F3A832254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E315A-9B9A-4425-A9AA-50FEA29B4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8529B2-7415-497F-BA3C-F458D28DE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8DCC53-933D-4FF0-8296-31E6B151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52E-2E1E-4850-8287-94EC6F59D22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F97704-C975-4768-930B-2C3E97A3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3A873B-AAD0-4F77-800D-C51C8D95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64E-34B3-42BB-9C30-A125D98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17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3F05F-C47C-4054-8A25-AD395837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44F11F-A614-40E1-B8A9-7330A454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52E-2E1E-4850-8287-94EC6F59D22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7DAF3D-FFCA-4FB7-9EBB-FF3A9E47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14473B-6CF6-4C74-B33F-9B60174C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64E-34B3-42BB-9C30-A125D98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578767-91D1-46A2-9D17-CE5136A13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52E-2E1E-4850-8287-94EC6F59D22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D43BAC-E099-4063-9AEB-3A657C0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D86BB0-3C1B-4E57-85AA-F1636F89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64E-34B3-42BB-9C30-A125D98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31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805F-7F0F-4201-AC9E-0CC299D0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92A38-51DE-4FB0-889A-183C94232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84D4C-DC57-47B3-8C10-5A02F52DC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1DFDB-EC0B-4C24-86BB-B6B15443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52E-2E1E-4850-8287-94EC6F59D22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1B28FE-C2B7-44B7-8865-70982CC6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D79B5C-238E-457B-B049-DB625DA2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64E-34B3-42BB-9C30-A125D98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03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70417-607A-4431-84DB-D352125C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119F2B-28D6-4BB9-80C7-6ABC6841C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14983E-A520-4B01-82E7-DA56C6BA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4B4A87-788B-475E-BB89-9218001F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352E-2E1E-4850-8287-94EC6F59D22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AE58E1-D468-415E-B0E3-1939EDC0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4A92A-2E98-49BE-8CBC-08250BE2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F64E-34B3-42BB-9C30-A125D98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8018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47CBFF-C421-4001-A5C4-DDCB1454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6F22C-D4C8-4C1E-A61B-9A6F888FB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5F68C-1600-43A4-A197-4A6EBF119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352E-2E1E-4850-8287-94EC6F59D22E}" type="datetimeFigureOut">
              <a:rPr lang="zh-CN" altLang="en-US" smtClean="0"/>
              <a:t>2020/8/24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BC284-1CEA-4DFF-936E-A63D2167A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129D8-5C7D-445D-92C2-798A18354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F64E-34B3-42BB-9C30-A125D989F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39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9CF94A-0C13-4AA0-B957-1AF9EA6852C4}"/>
              </a:ext>
            </a:extLst>
          </p:cNvPr>
          <p:cNvSpPr txBox="1"/>
          <p:nvPr/>
        </p:nvSpPr>
        <p:spPr>
          <a:xfrm>
            <a:off x="2059619" y="1500326"/>
            <a:ext cx="8398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蜀道难</a:t>
            </a:r>
            <a:endParaRPr lang="en-US" altLang="zh-CN" dirty="0"/>
          </a:p>
          <a:p>
            <a:r>
              <a:rPr lang="zh-CN" altLang="en-US" dirty="0"/>
              <a:t>静夜思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望庐山瀑布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三字经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17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9CF94A-0C13-4AA0-B957-1AF9EA6852C4}"/>
              </a:ext>
            </a:extLst>
          </p:cNvPr>
          <p:cNvSpPr txBox="1"/>
          <p:nvPr/>
        </p:nvSpPr>
        <p:spPr>
          <a:xfrm>
            <a:off x="2059619" y="1500326"/>
            <a:ext cx="83982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西游记</a:t>
            </a:r>
            <a:endParaRPr lang="en-US" altLang="zh-CN" dirty="0"/>
          </a:p>
          <a:p>
            <a:r>
              <a:rPr lang="zh-CN" altLang="en-US" dirty="0"/>
              <a:t>水浒传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三国演义</a:t>
            </a:r>
            <a:endParaRPr lang="en-US" altLang="zh-CN" dirty="0"/>
          </a:p>
          <a:p>
            <a:endParaRPr lang="en-US" altLang="zh-CN"/>
          </a:p>
          <a:p>
            <a:endParaRPr lang="en-US" altLang="zh-CN" dirty="0"/>
          </a:p>
          <a:p>
            <a:r>
              <a:rPr lang="zh-CN" altLang="en-US" dirty="0"/>
              <a:t>红楼梦</a:t>
            </a:r>
          </a:p>
        </p:txBody>
      </p:sp>
    </p:spTree>
    <p:extLst>
      <p:ext uri="{BB962C8B-B14F-4D97-AF65-F5344CB8AC3E}">
        <p14:creationId xmlns:p14="http://schemas.microsoft.com/office/powerpoint/2010/main" val="147479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俊锋</dc:creator>
  <cp:lastModifiedBy>王 俊锋</cp:lastModifiedBy>
  <cp:revision>7</cp:revision>
  <dcterms:created xsi:type="dcterms:W3CDTF">2020-08-24T06:41:51Z</dcterms:created>
  <dcterms:modified xsi:type="dcterms:W3CDTF">2020-08-24T07:14:07Z</dcterms:modified>
</cp:coreProperties>
</file>