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主题占位符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副标题占位符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添加的文本框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