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将进酒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>
              <a:defRPr b="1" i="1" sz="2500" u="none"/>
            </a:pPr>
            <a:r>
              <a:t>君不见行河之水天上来，奔流到海不复回。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