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添加形状</a:t>
            </a:r>
          </a:p>
        </p:txBody>
      </p:sp>
      <p:sp>
        <p:nvSpPr>
          <p:cNvPr id="3" name="Can 2"/>
          <p:cNvSpPr/>
          <p:nvPr/>
        </p:nvSpPr>
        <p:spPr>
          <a:xfrm>
            <a:off x="914400" y="2743200"/>
            <a:ext cx="1645920" cy="914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 1</a:t>
            </a:r>
          </a:p>
        </p:txBody>
      </p:sp>
      <p:sp>
        <p:nvSpPr>
          <p:cNvPr id="4" name="Can 3"/>
          <p:cNvSpPr/>
          <p:nvPr/>
        </p:nvSpPr>
        <p:spPr>
          <a:xfrm>
            <a:off x="2286000" y="2743200"/>
            <a:ext cx="1645920" cy="914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Step2</a:t>
            </a:r>
          </a:p>
        </p:txBody>
      </p:sp>
      <p:sp>
        <p:nvSpPr>
          <p:cNvPr id="5" name="Can 4"/>
          <p:cNvSpPr/>
          <p:nvPr/>
        </p:nvSpPr>
        <p:spPr>
          <a:xfrm>
            <a:off x="3657600" y="2743200"/>
            <a:ext cx="1645920" cy="914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Step3</a:t>
            </a:r>
          </a:p>
        </p:txBody>
      </p:sp>
      <p:sp>
        <p:nvSpPr>
          <p:cNvPr id="6" name="Can 5"/>
          <p:cNvSpPr/>
          <p:nvPr/>
        </p:nvSpPr>
        <p:spPr>
          <a:xfrm>
            <a:off x="5029200" y="2743200"/>
            <a:ext cx="1645920" cy="914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Step4</a:t>
            </a:r>
          </a:p>
        </p:txBody>
      </p:sp>
      <p:sp>
        <p:nvSpPr>
          <p:cNvPr id="7" name="Can 6"/>
          <p:cNvSpPr/>
          <p:nvPr/>
        </p:nvSpPr>
        <p:spPr>
          <a:xfrm>
            <a:off x="6400800" y="2743200"/>
            <a:ext cx="1645920" cy="914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Step5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