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  <p:sldId id="257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1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907"/>
    <a:srgbClr val="DFA53D"/>
    <a:srgbClr val="73582B"/>
    <a:srgbClr val="FF0066"/>
    <a:srgbClr val="777777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684" y="114"/>
      </p:cViewPr>
      <p:guideLst>
        <p:guide orient="horz" pos="1671"/>
        <p:guide pos="28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76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82287-CD61-4718-B03D-8FA5D355B0DE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2761-FAA7-4017-B757-45A1AF26EC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88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409575" y="754063"/>
            <a:ext cx="5854700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8163" y="4387850"/>
            <a:ext cx="5780087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F8A863F-5445-4556-832B-777D6B6324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81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F6487648-7BF7-486D-A6C1-37CE43568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82836" y="2787774"/>
            <a:ext cx="1649404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姓名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4566FA8-91DF-4A90-AF33-FC1B584AF5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76824" y="3220230"/>
            <a:ext cx="1649403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性别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E5D4C7B4-1F94-4211-94FB-F7B805B209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6824" y="3634918"/>
            <a:ext cx="1655415" cy="339725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6880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1A53D-6FC8-4AB2-9B99-D01E865D433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155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AE805-9EA0-433E-B9CE-131E9102412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120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E33B5-565A-480D-9AB4-7FD92CDAAAC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871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4DD7F4-A35A-494F-A0CE-90C6099B486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3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978EF-F349-4FF4-98F6-CF9AE8656F1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35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5240279" y="479567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0B4E9B-0B53-44FD-BE98-43AFD78BD08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248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90A88-20F9-49C6-A188-CB26EC8C87C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5558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0646B3-7248-4D28-AB87-0D08AFB883C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108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8801C9-ADA8-44FC-83C8-CCF556995430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45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64296A-28AC-4B4E-8867-18164C2F202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02509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B778D4-2362-459A-B929-02D4F8FBF45A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5pPr>
      <a:lvl6pPr marL="457189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6pPr>
      <a:lvl7pPr marL="914377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7pPr>
      <a:lvl8pPr marL="1371566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8pPr>
      <a:lvl9pPr marL="1828754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微软雅黑" pitchFamily="34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P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3663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11675" y="2139950"/>
            <a:ext cx="19272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ctr"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73582B"/>
                </a:solidFill>
                <a:latin typeface="微软雅黑" pitchFamily="34" charset="-122"/>
              </a:rPr>
              <a:t>工作证</a:t>
            </a:r>
            <a:endParaRPr lang="zh-CN" altLang="zh-CN" sz="2400" dirty="0">
              <a:solidFill>
                <a:srgbClr val="73582B"/>
              </a:solidFill>
              <a:latin typeface="微软雅黑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dirty="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130651" y="2681254"/>
            <a:ext cx="729381" cy="3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73582B"/>
                </a:solidFill>
                <a:latin typeface="微软雅黑" pitchFamily="34" charset="-122"/>
              </a:rPr>
              <a:t>姓名</a:t>
            </a:r>
            <a:endParaRPr lang="zh-CN" altLang="zh-CN" dirty="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635375" y="1701800"/>
            <a:ext cx="183038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DFA53D"/>
                </a:solidFill>
                <a:latin typeface="微软雅黑" pitchFamily="34" charset="-122"/>
              </a:rPr>
              <a:t>年轻     自由   个性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9C5030-D22D-4E8C-9B71-F7417FA2B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4FD8A1-CD81-4DED-99B8-4A12B1264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9BD44-8AEF-402F-A6EC-FD40D7A5D6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8C7F9A5-780C-493E-93EF-EBF2A2B7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984" y="3110122"/>
            <a:ext cx="729381" cy="3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73582B"/>
                </a:solidFill>
                <a:latin typeface="微软雅黑" pitchFamily="34" charset="-122"/>
              </a:rPr>
              <a:t>性别</a:t>
            </a:r>
            <a:endParaRPr lang="zh-CN" altLang="zh-CN" dirty="0">
              <a:solidFill>
                <a:srgbClr val="73582B"/>
              </a:solidFill>
              <a:latin typeface="微软雅黑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09BA385-155B-44E0-8F7E-798477917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511" y="3521773"/>
            <a:ext cx="729381" cy="388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73582B"/>
                </a:solidFill>
                <a:latin typeface="微软雅黑" pitchFamily="34" charset="-122"/>
              </a:rPr>
              <a:t>工号</a:t>
            </a:r>
            <a:endParaRPr lang="zh-CN" altLang="zh-CN" dirty="0">
              <a:solidFill>
                <a:srgbClr val="73582B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张三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男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202001</a:t>
            </a:r>
          </a:p>
        </p:txBody>
      </p:sp>
      <p:pic>
        <p:nvPicPr>
          <p:cNvPr id="5" name="Picture 4" descr="张三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286000"/>
            <a:ext cx="1544595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157255249</TotalTime>
  <Pages>0</Pages>
  <Words>8</Words>
  <Characters>0</Characters>
  <Application>Microsoft Office PowerPoint</Application>
  <DocSecurity>0</DocSecurity>
  <PresentationFormat>全屏显示(16:9)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第一PPT，www.1ppt.com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个人简历</dc:title>
  <dc:creator>第一PPT</dc:creator>
  <cp:keywords>www.1ppt.com</cp:keywords>
  <dc:description>www.1ppt.com</dc:description>
  <cp:lastModifiedBy>Admin</cp:lastModifiedBy>
  <cp:revision>26</cp:revision>
  <cp:lastPrinted>1899-12-30T00:00:00Z</cp:lastPrinted>
  <dcterms:created xsi:type="dcterms:W3CDTF">2012-09-21T09:22:25Z</dcterms:created>
  <dcterms:modified xsi:type="dcterms:W3CDTF">2020-08-21T02:11:34Z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2052-8.1.0.4036</vt:lpwstr>
  </property>
</Properties>
</file>