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上半年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郑州</c:v>
                </c:pt>
                <c:pt idx="1">
                  <c:v>武汉</c:v>
                </c:pt>
                <c:pt idx="2">
                  <c:v>北京</c:v>
                </c:pt>
                <c:pt idx="3">
                  <c:v>上海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3568</c:v>
                </c:pt>
                <c:pt idx="1">
                  <c:v>2572</c:v>
                </c:pt>
                <c:pt idx="2">
                  <c:v>3748</c:v>
                </c:pt>
                <c:pt idx="3">
                  <c:v>4105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下半年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郑州</c:v>
                </c:pt>
                <c:pt idx="1">
                  <c:v>武汉</c:v>
                </c:pt>
                <c:pt idx="2">
                  <c:v>北京</c:v>
                </c:pt>
                <c:pt idx="3">
                  <c:v>上海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7848</c:v>
                </c:pt>
                <c:pt idx="1">
                  <c:v>5273</c:v>
                </c:pt>
                <c:pt idx="2">
                  <c:v>9089</c:v>
                </c:pt>
                <c:pt idx="3">
                  <c:v>8659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GDP   单位：亿元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