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1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上半年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郑州</c:v>
                </c:pt>
                <c:pt idx="1">
                  <c:v>武汉</c:v>
                </c:pt>
                <c:pt idx="2">
                  <c:v>北京</c:v>
                </c:pt>
                <c:pt idx="3">
                  <c:v>上海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3568</c:v>
                </c:pt>
                <c:pt idx="1">
                  <c:v>2572</c:v>
                </c:pt>
                <c:pt idx="2">
                  <c:v>3748</c:v>
                </c:pt>
                <c:pt idx="3">
                  <c:v>4105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下半年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郑州</c:v>
                </c:pt>
                <c:pt idx="1">
                  <c:v>武汉</c:v>
                </c:pt>
                <c:pt idx="2">
                  <c:v>北京</c:v>
                </c:pt>
                <c:pt idx="3">
                  <c:v>上海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7848</c:v>
                </c:pt>
                <c:pt idx="1">
                  <c:v>5273</c:v>
                </c:pt>
                <c:pt idx="2">
                  <c:v>9089</c:v>
                </c:pt>
                <c:pt idx="3">
                  <c:v>8659</c:v>
                </c:pt>
              </c:numCache>
            </c:numRef>
          </c:val>
        </c:ser>
        <c:dLbls>
          <c:txPr>
            <a:bodyPr/>
            <a:lstStyle/>
            <a:p>
              <a:pPr>
                <a:defRPr sz="1300">
                  <a:solidFill>
                    <a:srgbClr val="0000FF"/>
                  </a:solidFill>
                </a:defRPr>
              </a:pPr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/>
        <c:delete val="0"/>
        <c:axPos val="b"/>
        <c:majorTickMark val="out"/>
        <c:minorTickMark val="none"/>
        <c:tickLblPos val="nextTo"/>
        <c:crossAx val="-2113994440"/>
        <c:crosses val="autoZero"/>
        <c:lblAlgn val="ctr"/>
        <c:lblOffset val="10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13716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