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俊锋" initials="王" lastIdx="2" clrIdx="0">
    <p:extLst>
      <p:ext uri="{19B8F6BF-5375-455C-9EA6-DF929625EA0E}">
        <p15:presenceInfo xmlns:p15="http://schemas.microsoft.com/office/powerpoint/2012/main" userId="063219a25134ad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548A5-9CA4-438D-99F6-3EDE82DD3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A24239-4BD5-4F3C-8D28-5CD381FED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9BAF9-2BA1-4BCD-AC93-DD3F9F40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603A8-1C25-4422-90FB-129BAD2A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C135C-5677-48C6-B0C3-369DC051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12EEB-73A4-4E92-8BD0-329438B2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0347DB-F331-4930-B845-01A8BF93F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78C76-2560-42A4-AE67-696896CA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9EA8D-DD45-4E4B-B40D-99CBD912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E5FA6-E5FF-42D3-8F6D-C5A7C5B7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3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336897-E8DC-444B-8438-AD93CF408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CFC3A-390B-4801-AFD5-C6925BD83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1DF27-B965-44D3-BC4B-83491B3B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A610B-4C0F-4144-8D08-BC6365B0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8A73E-4B09-4688-8B02-63BBC331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3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2229B-D59F-4A04-9B03-3DAA4829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0D12B-B9E7-4D91-86AF-D5D7CFE3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65ABC-F1DA-4F86-8904-F3F6B25C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999C8-61CA-4F4A-AAC4-2CAA08DC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32730-525A-454C-B203-3A35BC9C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2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59667-25C1-4856-B905-FDA0327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ECD47D-CB5C-4E24-A313-DE4BE6C01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C46F5-A846-4890-BBFB-0C48ADA4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95B70-122A-4813-946F-615F6522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2D8D8-8E4F-418F-B978-0C819A0E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6C3F9-661A-4457-9A84-770F7F82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7AB7B-920E-45B2-8531-963F2B49A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1F640F-2A31-421B-BCFA-E6C7AF281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A1AF4-A78F-4AB4-AC78-E10E532D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2139F-C730-4405-9887-36147905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88F96-A3E2-4B17-88A3-05C9BC3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4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B087D-C09B-4382-A0BC-AAEEF380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07591-25E4-40BF-BEA2-788CCC572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1BAC1-B3D7-40E6-A5A8-783BA7A5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D704C9-1F39-401F-B157-539EDDDB7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369218-76E1-455B-9C61-B1A9B8E20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796275-C402-421D-A95E-057F818F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3195A4-3173-46CC-BEBB-D2372F91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FEB94-56F1-4D24-BD4E-85506FFB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8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2DA38-F09E-4341-9353-C646A395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EB0CE-C9DF-4C74-828E-6642445F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D44AA-A2BF-47DF-A4D3-5BE0D9AC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A0F19-2081-439E-9C89-515FAE48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7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4C5D59-738C-4504-A0F2-80773957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3A046C-9256-4B8C-ACA1-064BD53D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1EA28D-D9BE-47DF-A506-F452EBD0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7EAD4-521B-41E6-A6B4-8EDA933D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3E055-168A-4173-8CD6-5AF36228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B4157-F6D3-46DE-892D-81342179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B1534-0068-48A2-B49C-FBF6D4EB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70AC9-09D0-4902-BB57-085FC60E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158DB-4343-45B1-96DE-F3E8C0A7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7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94176-7B46-4E80-86E3-02985062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A51533-DCC0-4BF0-B3FA-0B73F84E3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53F60-D2CF-4CD1-AFFF-8894A6937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7C288-C252-48FF-8B35-D8C29EC3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162CF-C8AA-45B6-8B4E-231A828C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028BD-2288-46C2-9B96-C5FA1F92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4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D0FD94-5970-43B1-B519-4152826F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86561-A388-414A-8AE9-ABC773C8A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214CD-255A-4B28-97B2-87BA60FF8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B39BC-3BC3-422B-8149-317A9CEB8D9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1D361-7F70-427F-A48F-93C968C72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DA96E-E631-463F-83DD-01E845065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45C9-2732-47E2-B412-E0F19DBF7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8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C39ED7-ADD9-463F-9205-DCD55B9D49D9}"/>
              </a:ext>
            </a:extLst>
          </p:cNvPr>
          <p:cNvSpPr txBox="1"/>
          <p:nvPr/>
        </p:nvSpPr>
        <p:spPr>
          <a:xfrm>
            <a:off x="2388359" y="2715905"/>
            <a:ext cx="70831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Python</a:t>
            </a:r>
            <a:r>
              <a:rPr lang="zh-CN" altLang="en-US" sz="3000" dirty="0"/>
              <a:t>语言随着大数据和人工智能的发展得到了广泛的关注，随着大数据的落地应用，学习</a:t>
            </a:r>
            <a:r>
              <a:rPr lang="en-US" altLang="zh-CN" sz="3000" dirty="0"/>
              <a:t>Python</a:t>
            </a:r>
            <a:r>
              <a:rPr lang="zh-CN" altLang="en-US" sz="3000" dirty="0"/>
              <a:t>对于</a:t>
            </a:r>
            <a:r>
              <a:rPr lang="en-US" altLang="zh-CN" sz="3000" dirty="0"/>
              <a:t>IT</a:t>
            </a:r>
            <a:r>
              <a:rPr lang="zh-CN" altLang="en-US" sz="3000" dirty="0"/>
              <a:t>行业的从业者和普通职场人都有较大的实际意义。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753B21-F114-4220-96AE-B31E4A84D314}"/>
              </a:ext>
            </a:extLst>
          </p:cNvPr>
          <p:cNvSpPr txBox="1"/>
          <p:nvPr/>
        </p:nvSpPr>
        <p:spPr>
          <a:xfrm>
            <a:off x="5117910" y="436645"/>
            <a:ext cx="3998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153388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676DB0-DA71-4547-A15B-C69FB2BE8059}"/>
              </a:ext>
            </a:extLst>
          </p:cNvPr>
          <p:cNvSpPr txBox="1"/>
          <p:nvPr/>
        </p:nvSpPr>
        <p:spPr>
          <a:xfrm>
            <a:off x="2363337" y="2866029"/>
            <a:ext cx="7465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Python</a:t>
            </a:r>
            <a:r>
              <a:rPr lang="zh-CN" altLang="en-US" sz="3000" dirty="0"/>
              <a:t>语言的语法结构简单清晰，所以比较适合作为第一门编程语言来学习。要想学习</a:t>
            </a:r>
            <a:r>
              <a:rPr lang="en-US" altLang="zh-CN" sz="3000" dirty="0"/>
              <a:t>Python</a:t>
            </a:r>
            <a:r>
              <a:rPr lang="zh-CN" altLang="en-US" sz="3000" dirty="0"/>
              <a:t>语言需要做好以下几个准备： 第一：制定一个系统的学习计划。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7DC561-00EA-42B7-B263-CA1617C40EE4}"/>
              </a:ext>
            </a:extLst>
          </p:cNvPr>
          <p:cNvSpPr txBox="1"/>
          <p:nvPr/>
        </p:nvSpPr>
        <p:spPr>
          <a:xfrm>
            <a:off x="5199797" y="709600"/>
            <a:ext cx="3998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284029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B533F0-8F26-400D-BBEC-653DE3DB0D1C}"/>
              </a:ext>
            </a:extLst>
          </p:cNvPr>
          <p:cNvSpPr txBox="1"/>
          <p:nvPr/>
        </p:nvSpPr>
        <p:spPr>
          <a:xfrm>
            <a:off x="2929719" y="3275462"/>
            <a:ext cx="6332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虽然</a:t>
            </a:r>
            <a:r>
              <a:rPr lang="en-US" altLang="zh-CN" sz="3000" dirty="0"/>
              <a:t>Python</a:t>
            </a:r>
            <a:r>
              <a:rPr lang="zh-CN" altLang="en-US" sz="3000" dirty="0"/>
              <a:t>语言相对比较容易，但是学习编程语言一定要注重知识结构的合理性，这样才能比较全面的掌握编程过程。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49EC76-401B-4C5C-9A08-8FA8B8882729}"/>
              </a:ext>
            </a:extLst>
          </p:cNvPr>
          <p:cNvSpPr txBox="1"/>
          <p:nvPr/>
        </p:nvSpPr>
        <p:spPr>
          <a:xfrm>
            <a:off x="4967784" y="858716"/>
            <a:ext cx="3998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192279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EE2C46-0D26-4FDE-B77D-E58782565C56}"/>
              </a:ext>
            </a:extLst>
          </p:cNvPr>
          <p:cNvSpPr txBox="1"/>
          <p:nvPr/>
        </p:nvSpPr>
        <p:spPr>
          <a:xfrm>
            <a:off x="2634018" y="3138985"/>
            <a:ext cx="6714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通常来说，在学习</a:t>
            </a:r>
            <a:r>
              <a:rPr lang="en-US" altLang="zh-CN" sz="3000" dirty="0"/>
              <a:t>Python</a:t>
            </a:r>
            <a:r>
              <a:rPr lang="zh-CN" altLang="en-US" sz="3000" dirty="0"/>
              <a:t>编程之前需要对操作系统和</a:t>
            </a:r>
            <a:r>
              <a:rPr lang="en-US" altLang="zh-CN" sz="3000" dirty="0"/>
              <a:t>Web</a:t>
            </a:r>
            <a:r>
              <a:rPr lang="zh-CN" altLang="en-US" sz="3000" dirty="0"/>
              <a:t>系统有一个概要的了解，了解编程语言与操作系统之间的关系，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4D9535-7CC9-49D2-B521-088267C65143}"/>
              </a:ext>
            </a:extLst>
          </p:cNvPr>
          <p:cNvSpPr txBox="1"/>
          <p:nvPr/>
        </p:nvSpPr>
        <p:spPr>
          <a:xfrm>
            <a:off x="4899546" y="859725"/>
            <a:ext cx="3998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四</a:t>
            </a:r>
          </a:p>
        </p:txBody>
      </p:sp>
    </p:spTree>
    <p:extLst>
      <p:ext uri="{BB962C8B-B14F-4D97-AF65-F5344CB8AC3E}">
        <p14:creationId xmlns:p14="http://schemas.microsoft.com/office/powerpoint/2010/main" val="231949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D3BD1C-6CAF-4CE0-9500-28636F9B9504}"/>
              </a:ext>
            </a:extLst>
          </p:cNvPr>
          <p:cNvSpPr txBox="1"/>
          <p:nvPr/>
        </p:nvSpPr>
        <p:spPr>
          <a:xfrm>
            <a:off x="2138149" y="3193576"/>
            <a:ext cx="7915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这对理解编程语言的抽象概念有重要的意义。随着编程语言学习的深入，操作系统等相关知识也可以同步学习。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7B774F-26E8-4671-B524-D3611504799B}"/>
              </a:ext>
            </a:extLst>
          </p:cNvPr>
          <p:cNvSpPr txBox="1"/>
          <p:nvPr/>
        </p:nvSpPr>
        <p:spPr>
          <a:xfrm>
            <a:off x="5117910" y="682305"/>
            <a:ext cx="3998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五</a:t>
            </a:r>
          </a:p>
        </p:txBody>
      </p:sp>
    </p:spTree>
    <p:extLst>
      <p:ext uri="{BB962C8B-B14F-4D97-AF65-F5344CB8AC3E}">
        <p14:creationId xmlns:p14="http://schemas.microsoft.com/office/powerpoint/2010/main" val="202258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167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俊锋</dc:creator>
  <cp:lastModifiedBy>王 俊锋</cp:lastModifiedBy>
  <cp:revision>3</cp:revision>
  <dcterms:created xsi:type="dcterms:W3CDTF">2020-08-25T06:28:44Z</dcterms:created>
  <dcterms:modified xsi:type="dcterms:W3CDTF">2020-08-25T06:35:19Z</dcterms:modified>
</cp:coreProperties>
</file>