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9" r:id="rId18"/>
    <p:sldId id="280" r:id="rId19"/>
    <p:sldId id="281" r:id="rId20"/>
    <p:sldId id="283" r:id="rId21"/>
    <p:sldId id="282" r:id="rId22"/>
    <p:sldId id="284" r:id="rId23"/>
    <p:sldId id="272" r:id="rId24"/>
    <p:sldId id="274" r:id="rId25"/>
    <p:sldId id="273" r:id="rId26"/>
    <p:sldId id="275" r:id="rId27"/>
    <p:sldId id="276" r:id="rId28"/>
    <p:sldId id="278" r:id="rId29"/>
    <p:sldId id="277" r:id="rId3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8635-BD33-4C3E-B48F-A85B1FF7E639}" type="datetimeFigureOut">
              <a:rPr lang="es-CO" smtClean="0"/>
              <a:t>1/03/2021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A22F-F7D2-4941-A696-3194C9B92B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650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8635-BD33-4C3E-B48F-A85B1FF7E639}" type="datetimeFigureOut">
              <a:rPr lang="es-CO" smtClean="0"/>
              <a:t>1/03/2021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A22F-F7D2-4941-A696-3194C9B92B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93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8635-BD33-4C3E-B48F-A85B1FF7E639}" type="datetimeFigureOut">
              <a:rPr lang="es-CO" smtClean="0"/>
              <a:t>1/03/2021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A22F-F7D2-4941-A696-3194C9B92B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211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8635-BD33-4C3E-B48F-A85B1FF7E639}" type="datetimeFigureOut">
              <a:rPr lang="es-CO" smtClean="0"/>
              <a:t>1/03/2021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A22F-F7D2-4941-A696-3194C9B92B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770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8635-BD33-4C3E-B48F-A85B1FF7E639}" type="datetimeFigureOut">
              <a:rPr lang="es-CO" smtClean="0"/>
              <a:t>1/03/2021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A22F-F7D2-4941-A696-3194C9B92B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498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8635-BD33-4C3E-B48F-A85B1FF7E639}" type="datetimeFigureOut">
              <a:rPr lang="es-CO" smtClean="0"/>
              <a:t>1/03/2021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A22F-F7D2-4941-A696-3194C9B92B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382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8635-BD33-4C3E-B48F-A85B1FF7E639}" type="datetimeFigureOut">
              <a:rPr lang="es-CO" smtClean="0"/>
              <a:t>1/03/2021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A22F-F7D2-4941-A696-3194C9B92B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557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8635-BD33-4C3E-B48F-A85B1FF7E639}" type="datetimeFigureOut">
              <a:rPr lang="es-CO" smtClean="0"/>
              <a:t>1/03/2021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A22F-F7D2-4941-A696-3194C9B92B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832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8635-BD33-4C3E-B48F-A85B1FF7E639}" type="datetimeFigureOut">
              <a:rPr lang="es-CO" smtClean="0"/>
              <a:t>1/03/2021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A22F-F7D2-4941-A696-3194C9B92B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0537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8635-BD33-4C3E-B48F-A85B1FF7E639}" type="datetimeFigureOut">
              <a:rPr lang="es-CO" smtClean="0"/>
              <a:t>1/03/2021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A22F-F7D2-4941-A696-3194C9B92B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8641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8635-BD33-4C3E-B48F-A85B1FF7E639}" type="datetimeFigureOut">
              <a:rPr lang="es-CO" smtClean="0"/>
              <a:t>1/03/2021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A22F-F7D2-4941-A696-3194C9B92B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2401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28635-BD33-4C3E-B48F-A85B1FF7E639}" type="datetimeFigureOut">
              <a:rPr lang="es-CO" smtClean="0"/>
              <a:t>1/03/2021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0A22F-F7D2-4941-A696-3194C9B92B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026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72.17.22.78:9999/porvenir-servicios-portal-devolucion-saldos-web/swagger-ui.html#/historia-laboral-otro-pais-rest-servic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172.17.22.78:9999/porvenir-servicios-portal-devolucion-saldos-web/swagger-ui.html#/historia-laboral-rest-service/generarPdfHistoriaLaboralUsingGET" TargetMode="External"/><Relationship Id="rId2" Type="http://schemas.openxmlformats.org/officeDocument/2006/relationships/hyperlink" Target="http://172.17.22.78:9999/porvenir-servicios-portal-devolucion-saldos-web/swagger-ui.html#/historia-laboral-rest-service/consultarDetalleHistoriaLaboralUsingGET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172.17.22.78:9999/porvenir-servicios-portal-vejez-web/swagger-ui.html#/paso-dos-estado-civil-beneficiarios-rest-service/guardarPasoUsingPOST\" TargetMode="External"/><Relationship Id="rId2" Type="http://schemas.openxmlformats.org/officeDocument/2006/relationships/hyperlink" Target="http://172.17.22.78:9999/porvenir-servicios-portal-vejez-web/swagger-ui.html#/paso-dos-beneficiarios-rest-service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172.17.22.78:9999/porvenir-servicios-portal-vejez-web/swagger-ui.html#/paso-dos-carga-documental-chl-rest-service/guardarUsingGET" TargetMode="External"/><Relationship Id="rId2" Type="http://schemas.openxmlformats.org/officeDocument/2006/relationships/hyperlink" Target="http://172.17.22.78:9999/porvenir-servicios-portal-vejez-web/swagger-ui.html#/paso-dos-carga-documental-chl-rest-service/consultarCargueDocumentalNecesarioUsingGET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hyperlink" Target="http://172.17.22.78:9999/porvenir-servicios-portal-vejez-web/swagger-ui.html#/paso-dos-carga-documental-chl-rest-service/regresarUsingGET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172.17.22.78:9999/porvenir-servicios-portal-vejez-web/swagger-ui.html#/carga-documental-chl-rest-service/descargarUsingGET" TargetMode="External"/><Relationship Id="rId2" Type="http://schemas.openxmlformats.org/officeDocument/2006/relationships/hyperlink" Target="http://172.17.22.78:9999/porvenir-servicios-portal-vejez-web/swagger-ui.html#/carga-documental-chl-rest-service/cargarUsingPOST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172.17.22.78:9999/porvenir-servicios-portal-vejez-web/swagger-ui.html#/firma-electronica-rest-service/regresarChlUsingGET" TargetMode="External"/><Relationship Id="rId2" Type="http://schemas.openxmlformats.org/officeDocument/2006/relationships/hyperlink" Target="http://172.17.22.78:9999/porvenir-servicios-portal-vejez-web/swagger-ui.html#/firma-electronica-rest-service/chlUsingPOST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172.17.22.78:9999/porvenir-servicios-portal-vejez-web/swagger-ui.html#/verificar-informacion-rest-service/volverVerificarInformacionUsingGET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172.17.22.78:9999/porvenir-servicios-portal-vejez-web/swagger-ui.html#/beneficio-alcanzado-excedentes-rest-service/iniciarRadicacionUsingPOST" TargetMode="Externa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172.17.22.78:9999/porvenir-servicios-portal-vejez-web/swagger-ui.html#/beneficio-alcanzado-gpm-rest-service" TargetMode="Externa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172.17.22.78:9999/porvenir-servicios-portal-vejez-web/swagger-ui.html#/beneficio-alcanzado-nueva-modalidad-rest-service/iniciarRadicacionMenosDosSmmlvUsingPOST" TargetMode="External"/><Relationship Id="rId2" Type="http://schemas.openxmlformats.org/officeDocument/2006/relationships/hyperlink" Target="http://172.17.22.78:9999/porvenir-servicios-portal-vejez-web/swagger-ui.html#/beneficio-alcanzado-nueva-modalidad-rest-service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72.17.22.78:9999/porvenir-servicios-portal-zona-publica-web/swagger-ui.html#/productos-afiliado-rest-service/consultarAfiliacionPyCUsingPOST" TargetMode="Externa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172.17.22.78:9999/porvenir-servicios-portal-vejez-web/swagger-ui.html#/beneficio-alcanzado-once-rest-service/guardarPasoDosBeneficioAlcanzadoUsingPOST" TargetMode="External"/><Relationship Id="rId2" Type="http://schemas.openxmlformats.org/officeDocument/2006/relationships/hyperlink" Target="http://172.17.22.78:9999/porvenir-servicios-portal-vejez-web/swagger-ui.html#/beneficio-alcanzado-once-rest-service/consultarUsingGET_2" TargetMode="Externa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172.17.22.78:9999/porvenir-servicios-portal-vejez-web/swagger-ui.html#/beneficio-alcanzado-por-monto-rest-service" TargetMode="Externa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172.17.22.78:9999/porvenir-servicios-portal-devolucion-saldos-web/swagger-ui.html#/paso-dos-beneficio-alcanzado-rest-service/guardarPasoDosBeneficioAlcanzadoUsingPOST" TargetMode="External"/><Relationship Id="rId2" Type="http://schemas.openxmlformats.org/officeDocument/2006/relationships/hyperlink" Target="http://172.17.22.78:9999/porvenir-servicios-portal-devolucion-saldos-web/swagger-ui.html#/paso-dos-beneficio-alcanzado-rest-service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172.17.22.78:9999/porvenir-servicios-portal-devolucion-saldos-web/swagger-ui.html#/paso-dos-beneficio-alcanzado-rest-service/regresarPasoDosBeneficioAlcanzadoUsingPOST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172.17.22.78:9999/porvenir-servicios-portal-radicacion-web/swagger-ui.html#/paso-tres-situacion-economica-rest-service/consultarUsingGET_1" TargetMode="Externa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172.17.22.78:9999/porvenir-servicios-portal-radicacion-web/swagger-ui.html#/paso-dos-medio-de-pago-rest-service/guardarPasoDosMedioDePagoUsingPOST_1" TargetMode="External"/><Relationship Id="rId2" Type="http://schemas.openxmlformats.org/officeDocument/2006/relationships/hyperlink" Target="http://172.17.22.78:9999/porvenir-servicios-portal-radicacion-web/swagger-ui.html#/paso-dos-medio-de-pago-rest-service/consultarUsingGET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hyperlink" Target="http://172.17.22.78:9999/porvenir-servicios-portal-radicacion-web/swagger-ui.html#/entidades-rest-service/guardarPasoDosMedioDePagoUsingPOST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172.17.22.78:9999/porvenir-servicios-portal-radicacion-web/swagger-ui.html#/paso-adjunta-documentos-radicacion-rest-service/guardarContinuarUsingGET" TargetMode="External"/><Relationship Id="rId2" Type="http://schemas.openxmlformats.org/officeDocument/2006/relationships/hyperlink" Target="http://172.17.22.78:9999/porvenir-servicios-portal-radicacion-web/swagger-ui.html#/carga-documental-radicacion-rest-service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172.17.22.78:9999/porvenir-servicios-portal-radicacion-web/swagger-ui.html#/carga-documental-radicacion-rest-service/descargarUsingGET" TargetMode="External"/><Relationship Id="rId2" Type="http://schemas.openxmlformats.org/officeDocument/2006/relationships/hyperlink" Target="http://172.17.22.78:9999/porvenir-servicios-portal-radicacion-web/swagger-ui.html#/carga-documental-radicacion-rest-service/cargarUsingPOST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172.17.22.78:9999/porvenir-servicios-portal-radicacion-web/swagger-ui.html#/firma-electronica-rest-service/chlUsingPOST" TargetMode="Externa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172.17.22.78:9999/porvenir-servicios-portal-radicacion-web/swagger-ui.html#/carga-documental-definicion-rest-service/descargarAnexosUsingGET" TargetMode="External"/><Relationship Id="rId2" Type="http://schemas.openxmlformats.org/officeDocument/2006/relationships/hyperlink" Target="http://172.17.22.78:9999/porvenir-servicios-portal-radicacion-web/swagger-ui.html#/paso-tres-cierre-proximos-pasos-rest-service/consultarIdSolicitudRadicadaUsingGET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png"/><Relationship Id="rId4" Type="http://schemas.openxmlformats.org/officeDocument/2006/relationships/hyperlink" Target="http://172.17.22.78:9999/porvenir-servicios-portal-radicacion-web/swagger-ui.html#/carga-documental-definicion-rest-service/consultarDocumentosDefinicionUsingGE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72.17.22.78:9999/porvenir-servicios-portal-seguridad-web/swagger-ui.html#/otp-rest-service/generarOtpUsingPOST" TargetMode="External"/><Relationship Id="rId2" Type="http://schemas.openxmlformats.org/officeDocument/2006/relationships/hyperlink" Target="http://172.17.22.78:9999/porvenir-servicios-portal-zona-publica-web/swagger-ui.html#/datos-contacto-afiliado-rest-service/consultarDatosAfiliadoUsingPOST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72.17.22.78:9999/porvenir-servicios-portal-zona-publica-web/swagger-ui.html#/tratamiento-datos-rest-service/consultarPorTransaccionUsingGE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172.17.22.78:9999/porvenir-servicios-portal-seguridad-web/swagger-ui.html#/otp-rest-service/validarOtpUsingPOST" TargetMode="External"/><Relationship Id="rId4" Type="http://schemas.openxmlformats.org/officeDocument/2006/relationships/hyperlink" Target="http://172.17.22.78:9999/porvenir-servicios-portal-zona-publica-web/swagger-ui.html#/tratamiento-datos-rest-service/guardarUsingPOS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72.17.22.78:9999/porvenir-servicios-portal-vejez-web/swagger-ui.html#/redireccion-rest-service/redireccionUsingPOST" TargetMode="External"/><Relationship Id="rId2" Type="http://schemas.openxmlformats.org/officeDocument/2006/relationships/hyperlink" Target="http://172.17.22.78:9999/porvenir-servicios-portal-devolucion-saldos-web/swagger-ui.html#/ultima-pagina-transaccion-rest-service/consultarUltimaPaginaTXporAfiliadoUsingGET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172.17.22.78:9999/porvenir-servicios-portal-devolucion-saldos-web/swagger-ui.html#/paso-uno-rest-service/consultarPasoUnoDatosPersonalesUsingGET" TargetMode="External"/><Relationship Id="rId7" Type="http://schemas.openxmlformats.org/officeDocument/2006/relationships/hyperlink" Target="http://172.17.22.78:9999/porvenir-servicios-portal-devolucion-saldos-web/swagger-ui.html#/tarea-crm-datos-afiliado-rest-service/crearTareaCrmUsingPOST" TargetMode="External"/><Relationship Id="rId2" Type="http://schemas.openxmlformats.org/officeDocument/2006/relationships/hyperlink" Target="http://172.17.22.78:9999/porvenir-servicios-portal-vejez-web/swagger-ui.html#/paso-uno-datos-basicos-rest-service/consultarPasoUnoDatosPersonalesUsingGET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172.17.22.78:9999/porvenir-servicios-portal-devolucion-saldos-web/swagger-ui.html#/tarea-crm-datos-afiliado-rest-service/consultarEstadoTareaCRMUsingGET" TargetMode="External"/><Relationship Id="rId5" Type="http://schemas.openxmlformats.org/officeDocument/2006/relationships/hyperlink" Target="http://172.17.22.78:9999/porvenir-servicios-portal-devolucion-saldos-web/swagger-ui.html#/paso-uno-rest-service/guardarPasoUnoDatosPersonalesUsingPOST" TargetMode="External"/><Relationship Id="rId4" Type="http://schemas.openxmlformats.org/officeDocument/2006/relationships/hyperlink" Target="http://172.17.22.78:9999/porvenir-servicios-portal-vejez-web/swagger-ui.html#/paso-uno-datos-basicos-rest-service/guardarPasoUnoDatosPersonalesUsingPOS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72.17.22.78:9999/porvenir-servicios-portal-vejez-web/swagger-ui.html#/paso-dos-historia-laboral-rest-service/consultarPasoUnoHistoriaLaboralUsingGET" TargetMode="External"/><Relationship Id="rId2" Type="http://schemas.openxmlformats.org/officeDocument/2006/relationships/hyperlink" Target="http://172.17.22.78:9999/porvenir-servicios-portal-devolucion-saldos-web/swagger-ui.html#/paso-uno-rest-service/consultarPasoUnoHistoriaLaboralUsingGET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hyperlink" Target="http://172.17.22.78:9999/porvenir-servicios-portal-devolucion-saldos-web/swagger-ui.html#/paso-uno-rest-service/guardarPasoUnoHistoriaLaboralUsingPOST" TargetMode="External"/><Relationship Id="rId4" Type="http://schemas.openxmlformats.org/officeDocument/2006/relationships/hyperlink" Target="http://172.17.22.78:9999/porvenir-servicios-portal-vejez-web/swagger-ui.html#/paso-dos-historia-laboral-rest-service/guardarPasoUnoHistoriaLaboralUsingPOS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VEJEZ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82492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Recordar</a:t>
            </a:r>
            <a:r>
              <a:rPr lang="en-US" dirty="0" smtClean="0"/>
              <a:t> </a:t>
            </a:r>
            <a:r>
              <a:rPr lang="en-US" dirty="0" err="1" smtClean="0"/>
              <a:t>Historia</a:t>
            </a:r>
            <a:r>
              <a:rPr lang="en-US" dirty="0" smtClean="0"/>
              <a:t> </a:t>
            </a:r>
            <a:r>
              <a:rPr lang="en-US" dirty="0" err="1" smtClean="0"/>
              <a:t>laboral</a:t>
            </a:r>
            <a:r>
              <a:rPr lang="en-US" dirty="0" smtClean="0"/>
              <a:t> </a:t>
            </a:r>
            <a:r>
              <a:rPr lang="en-US" dirty="0" err="1" smtClean="0"/>
              <a:t>Otro</a:t>
            </a:r>
            <a:r>
              <a:rPr lang="en-US" dirty="0" smtClean="0"/>
              <a:t> </a:t>
            </a:r>
            <a:r>
              <a:rPr lang="en-US" dirty="0" err="1" smtClean="0"/>
              <a:t>Pais</a:t>
            </a:r>
            <a:endParaRPr lang="es-CO" dirty="0"/>
          </a:p>
        </p:txBody>
      </p:sp>
      <p:pic>
        <p:nvPicPr>
          <p:cNvPr id="5" name="Marcador de posición de imagen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95" b="295"/>
          <a:stretch>
            <a:fillRect/>
          </a:stretch>
        </p:blipFill>
        <p:spPr>
          <a:xfrm>
            <a:off x="5938490" y="1065062"/>
            <a:ext cx="6172200" cy="4873625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22215" y="2057400"/>
            <a:ext cx="4767382" cy="1272396"/>
          </a:xfrm>
        </p:spPr>
        <p:txBody>
          <a:bodyPr/>
          <a:lstStyle/>
          <a:p>
            <a:r>
              <a:rPr lang="es-CO" dirty="0" smtClean="0">
                <a:hlinkClick r:id="rId3"/>
              </a:rPr>
              <a:t>CRUD</a:t>
            </a:r>
          </a:p>
          <a:p>
            <a:r>
              <a:rPr lang="es-CO" dirty="0" smtClean="0">
                <a:hlinkClick r:id="rId3"/>
              </a:rPr>
              <a:t>http://172.17.22.78:9999/porvenir-servicios-portal-devolucion-saldos-web/swagger-ui.html#/historia-laboral-otro-pais-rest-service</a:t>
            </a:r>
            <a:endParaRPr lang="es-CO" dirty="0" smtClean="0"/>
          </a:p>
          <a:p>
            <a:endParaRPr lang="en-US" dirty="0"/>
          </a:p>
          <a:p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66" y="3657600"/>
            <a:ext cx="5733870" cy="220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76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00664"/>
          </a:xfrm>
        </p:spPr>
        <p:txBody>
          <a:bodyPr/>
          <a:lstStyle/>
          <a:p>
            <a:r>
              <a:rPr lang="en-US" dirty="0" err="1" smtClean="0"/>
              <a:t>Detalle</a:t>
            </a:r>
            <a:r>
              <a:rPr lang="en-US" dirty="0" smtClean="0"/>
              <a:t> de </a:t>
            </a:r>
            <a:r>
              <a:rPr lang="en-US" dirty="0" err="1" smtClean="0"/>
              <a:t>historia</a:t>
            </a:r>
            <a:r>
              <a:rPr lang="en-US" dirty="0" smtClean="0"/>
              <a:t> </a:t>
            </a:r>
            <a:r>
              <a:rPr lang="en-US" dirty="0" err="1" smtClean="0"/>
              <a:t>laboral</a:t>
            </a:r>
            <a:endParaRPr lang="es-CO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1699404"/>
            <a:ext cx="3932237" cy="4169584"/>
          </a:xfrm>
        </p:spPr>
        <p:txBody>
          <a:bodyPr/>
          <a:lstStyle/>
          <a:p>
            <a:r>
              <a:rPr lang="en-US" dirty="0" err="1" smtClean="0"/>
              <a:t>Consultar</a:t>
            </a:r>
            <a:r>
              <a:rPr lang="en-US" dirty="0" smtClean="0"/>
              <a:t> </a:t>
            </a:r>
            <a:r>
              <a:rPr lang="en-US" dirty="0" err="1" smtClean="0"/>
              <a:t>detalle</a:t>
            </a:r>
            <a:r>
              <a:rPr lang="en-US" dirty="0" smtClean="0"/>
              <a:t> </a:t>
            </a:r>
            <a:r>
              <a:rPr lang="en-US" dirty="0" err="1" smtClean="0"/>
              <a:t>historia</a:t>
            </a:r>
            <a:r>
              <a:rPr lang="en-US" dirty="0" smtClean="0"/>
              <a:t> </a:t>
            </a:r>
            <a:r>
              <a:rPr lang="en-US" dirty="0" err="1" smtClean="0"/>
              <a:t>laboral</a:t>
            </a:r>
            <a:endParaRPr lang="en-US" dirty="0" smtClean="0"/>
          </a:p>
          <a:p>
            <a:endParaRPr lang="en-US" dirty="0"/>
          </a:p>
          <a:p>
            <a:r>
              <a:rPr lang="es-CO" dirty="0" smtClean="0">
                <a:hlinkClick r:id="rId2"/>
              </a:rPr>
              <a:t>http://172.17.22.78:9999/porvenir-servicios-portal-devolucion-saldos-web/swagger-ui.html#/historia-laboral-rest-service/consultarDetalleHistoriaLaboralUsingGET</a:t>
            </a:r>
            <a:endParaRPr lang="en-US" dirty="0"/>
          </a:p>
          <a:p>
            <a:r>
              <a:rPr lang="en-US" dirty="0" err="1" smtClean="0"/>
              <a:t>Generar</a:t>
            </a:r>
            <a:r>
              <a:rPr lang="en-US" dirty="0" smtClean="0"/>
              <a:t> PDF</a:t>
            </a:r>
          </a:p>
          <a:p>
            <a:r>
              <a:rPr lang="es-CO" dirty="0" smtClean="0">
                <a:hlinkClick r:id="rId3"/>
              </a:rPr>
              <a:t>http://172.17.22.78:9999/porvenir-servicios-portal-devolucion-saldos-web/swagger-ui.html#/historia-laboral-rest-service/generarPdfHistoriaLaboralUsingGET</a:t>
            </a:r>
            <a:endParaRPr lang="es-CO" dirty="0" smtClean="0"/>
          </a:p>
          <a:p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472" y="655608"/>
            <a:ext cx="6557322" cy="587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99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38355"/>
          </a:xfrm>
        </p:spPr>
        <p:txBody>
          <a:bodyPr/>
          <a:lstStyle/>
          <a:p>
            <a:r>
              <a:rPr lang="en-US" dirty="0" err="1" smtClean="0"/>
              <a:t>Beneficiarios</a:t>
            </a:r>
            <a:endParaRPr lang="es-CO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1242204"/>
            <a:ext cx="3932237" cy="4626784"/>
          </a:xfrm>
        </p:spPr>
        <p:txBody>
          <a:bodyPr/>
          <a:lstStyle/>
          <a:p>
            <a:r>
              <a:rPr lang="en-US" dirty="0" smtClean="0"/>
              <a:t>CRUD </a:t>
            </a:r>
            <a:r>
              <a:rPr lang="en-US" dirty="0" err="1" smtClean="0"/>
              <a:t>Beneficiarios</a:t>
            </a:r>
            <a:r>
              <a:rPr lang="en-US" dirty="0" smtClean="0"/>
              <a:t>:</a:t>
            </a:r>
          </a:p>
          <a:p>
            <a:r>
              <a:rPr lang="es-CO" dirty="0" smtClean="0">
                <a:hlinkClick r:id="rId2"/>
              </a:rPr>
              <a:t>http://172.17.22.78:9999/porvenir-servicios-portal-vejez-web/swagger-ui.html#/paso-dos-beneficiarios-rest-service</a:t>
            </a:r>
            <a:endParaRPr lang="es-CO" dirty="0" smtClean="0"/>
          </a:p>
          <a:p>
            <a:endParaRPr lang="en-US" dirty="0" smtClean="0"/>
          </a:p>
          <a:p>
            <a:r>
              <a:rPr lang="en-US" dirty="0" err="1" smtClean="0"/>
              <a:t>Guardar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pantalla</a:t>
            </a:r>
            <a:endParaRPr lang="en-US" dirty="0" smtClean="0"/>
          </a:p>
          <a:p>
            <a:r>
              <a:rPr lang="es-CO" dirty="0" smtClean="0">
                <a:hlinkClick r:id="rId3"/>
              </a:rPr>
              <a:t>http://172.17.22.78:9999/porvenir-servicios-portal-vejez-web/swagger-ui.html#/paso-dos-estado-civil-beneficiarios-rest-service/guardarPasoUsingPOST\</a:t>
            </a:r>
            <a:endParaRPr lang="es-CO" dirty="0" smtClean="0"/>
          </a:p>
          <a:p>
            <a:endParaRPr lang="en-US" dirty="0"/>
          </a:p>
          <a:p>
            <a:r>
              <a:rPr lang="en-US" dirty="0" err="1" smtClean="0"/>
              <a:t>Regresar</a:t>
            </a:r>
            <a:endParaRPr lang="en-US" dirty="0" smtClean="0"/>
          </a:p>
          <a:p>
            <a:r>
              <a:rPr lang="es-CO" dirty="0" smtClean="0"/>
              <a:t>http://172.17.22.78:9999/porvenir-servicios-portal-vejez-web/swagger-ui.html#/paso-dos-estado-civil-beneficiarios-rest-service/regresarUsingGET_2</a:t>
            </a:r>
          </a:p>
          <a:p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7040" y="215660"/>
            <a:ext cx="5578569" cy="611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5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2972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Adjunta</a:t>
            </a:r>
            <a:r>
              <a:rPr lang="en-US" dirty="0" smtClean="0"/>
              <a:t> </a:t>
            </a:r>
            <a:r>
              <a:rPr lang="en-US" dirty="0" err="1" smtClean="0"/>
              <a:t>documentos</a:t>
            </a:r>
            <a:r>
              <a:rPr lang="en-US" dirty="0" smtClean="0"/>
              <a:t> CHL</a:t>
            </a:r>
            <a:endParaRPr lang="es-CO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1293962"/>
            <a:ext cx="3932237" cy="4575026"/>
          </a:xfrm>
        </p:spPr>
        <p:txBody>
          <a:bodyPr/>
          <a:lstStyle/>
          <a:p>
            <a:r>
              <a:rPr lang="en-US" dirty="0" err="1" smtClean="0"/>
              <a:t>Consulta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documentos</a:t>
            </a:r>
            <a:r>
              <a:rPr lang="en-US" dirty="0" smtClean="0"/>
              <a:t> </a:t>
            </a:r>
            <a:r>
              <a:rPr lang="en-US" dirty="0" err="1" smtClean="0"/>
              <a:t>necesarios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http://172.17.22.78:9999/porvenir-servicios-portal-vejez-web/swagger-ui.html#/paso-dos-carga-documental-chl-rest-service/consultarCargueDocumentalNecesarioUsingGET</a:t>
            </a:r>
            <a:endParaRPr lang="en-US" dirty="0" smtClean="0"/>
          </a:p>
          <a:p>
            <a:r>
              <a:rPr lang="en-US" dirty="0" err="1" smtClean="0"/>
              <a:t>Guardar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pantalla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http://172.17.22.78:9999/porvenir-servicios-portal-vejez-web/swagger-ui.html#/paso-dos-carga-documental-chl-rest-service/guardarUsingGET</a:t>
            </a:r>
            <a:endParaRPr lang="en-US" dirty="0" smtClean="0"/>
          </a:p>
          <a:p>
            <a:r>
              <a:rPr lang="en-US" dirty="0" err="1" smtClean="0"/>
              <a:t>Regresar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http://172.17.22.78:9999/porvenir-servicios-portal-vejez-web/swagger-ui.html#/paso-dos-carga-documental-chl-rest-service/regresarUsingGET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1868" y="457200"/>
            <a:ext cx="65151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85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78302"/>
          </a:xfrm>
        </p:spPr>
        <p:txBody>
          <a:bodyPr/>
          <a:lstStyle/>
          <a:p>
            <a:r>
              <a:rPr lang="en-US" dirty="0" smtClean="0"/>
              <a:t>CRUD </a:t>
            </a:r>
            <a:r>
              <a:rPr lang="en-US" dirty="0" err="1" smtClean="0"/>
              <a:t>documentos</a:t>
            </a:r>
            <a:r>
              <a:rPr lang="en-US" dirty="0" smtClean="0"/>
              <a:t> CHL</a:t>
            </a:r>
            <a:endParaRPr lang="es-CO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1621226"/>
            <a:ext cx="3932237" cy="4995234"/>
          </a:xfrm>
        </p:spPr>
        <p:txBody>
          <a:bodyPr/>
          <a:lstStyle/>
          <a:p>
            <a:r>
              <a:rPr lang="en-US" dirty="0" err="1" smtClean="0"/>
              <a:t>Cargar</a:t>
            </a:r>
            <a:r>
              <a:rPr lang="en-US" dirty="0" smtClean="0"/>
              <a:t> </a:t>
            </a:r>
            <a:r>
              <a:rPr lang="en-US" dirty="0" err="1" smtClean="0"/>
              <a:t>documento</a:t>
            </a:r>
            <a:r>
              <a:rPr lang="en-US" dirty="0" smtClean="0"/>
              <a:t>:</a:t>
            </a:r>
          </a:p>
          <a:p>
            <a:r>
              <a:rPr lang="es-CO" dirty="0" smtClean="0">
                <a:hlinkClick r:id="rId2"/>
              </a:rPr>
              <a:t>http://172.17.22.78:9999/porvenir-servicios-portal-vejez-web/swagger-ui.html#/carga-documental-chl-rest-service/cargarUsingPOST</a:t>
            </a:r>
            <a:endParaRPr lang="es-CO" dirty="0" smtClean="0"/>
          </a:p>
          <a:p>
            <a:endParaRPr lang="en-US" dirty="0"/>
          </a:p>
          <a:p>
            <a:r>
              <a:rPr lang="en-US" dirty="0" err="1" smtClean="0"/>
              <a:t>Consultar</a:t>
            </a:r>
            <a:r>
              <a:rPr lang="en-US" dirty="0" smtClean="0"/>
              <a:t> </a:t>
            </a:r>
            <a:r>
              <a:rPr lang="en-US" dirty="0" err="1" smtClean="0"/>
              <a:t>Documento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ID</a:t>
            </a:r>
          </a:p>
          <a:p>
            <a:r>
              <a:rPr lang="en-US" dirty="0" smtClean="0">
                <a:hlinkClick r:id="rId3"/>
              </a:rPr>
              <a:t>http://172.17.22.78:9999/porvenir-servicios-portal-vejez-web/swagger-ui.html#/carga-documental-chl-rest-service/descargarUsingGET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Eliminar</a:t>
            </a:r>
            <a:r>
              <a:rPr lang="en-US" dirty="0" smtClean="0"/>
              <a:t> </a:t>
            </a:r>
            <a:r>
              <a:rPr lang="en-US" dirty="0" err="1" smtClean="0"/>
              <a:t>Documento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Id</a:t>
            </a:r>
          </a:p>
          <a:p>
            <a:r>
              <a:rPr lang="en-US" dirty="0" smtClean="0"/>
              <a:t>http://172.17.22.78:9999/porvenir-servicios-portal-vejez-web/swagger-ui.html#/carga-documental-chl-rest-service/eliminarUsingDELETE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077" y="1621226"/>
            <a:ext cx="63436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9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90113"/>
          </a:xfrm>
        </p:spPr>
        <p:txBody>
          <a:bodyPr/>
          <a:lstStyle/>
          <a:p>
            <a:r>
              <a:rPr lang="en-US" dirty="0" smtClean="0"/>
              <a:t>Firma Electronica CHL</a:t>
            </a:r>
            <a:endParaRPr lang="es-CO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1337094"/>
            <a:ext cx="3932237" cy="4531894"/>
          </a:xfrm>
        </p:spPr>
        <p:txBody>
          <a:bodyPr/>
          <a:lstStyle/>
          <a:p>
            <a:r>
              <a:rPr lang="en-US" dirty="0" err="1" smtClean="0"/>
              <a:t>Firmar</a:t>
            </a:r>
            <a:r>
              <a:rPr lang="en-US" dirty="0" smtClean="0"/>
              <a:t> </a:t>
            </a:r>
            <a:r>
              <a:rPr lang="en-US" dirty="0" err="1" smtClean="0"/>
              <a:t>documentos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s-CO" dirty="0" smtClean="0">
                <a:hlinkClick r:id="rId2"/>
              </a:rPr>
              <a:t>http://172.17.22.78:9999/porvenir-servicios-portal-vejez-web/swagger-ui.html#/firma-electronica-rest-service/chlUsingPOST</a:t>
            </a:r>
            <a:endParaRPr lang="es-CO" dirty="0" smtClean="0"/>
          </a:p>
          <a:p>
            <a:endParaRPr lang="en-US" dirty="0"/>
          </a:p>
          <a:p>
            <a:r>
              <a:rPr lang="en-US" dirty="0" err="1" smtClean="0"/>
              <a:t>Regresar</a:t>
            </a:r>
            <a:r>
              <a:rPr lang="en-US" dirty="0" smtClean="0"/>
              <a:t>:</a:t>
            </a:r>
          </a:p>
          <a:p>
            <a:r>
              <a:rPr lang="es-CO" dirty="0" smtClean="0">
                <a:hlinkClick r:id="rId3"/>
              </a:rPr>
              <a:t>http://172.17.22.78:9999/porvenir-servicios-portal-vejez-web/swagger-ui.html#/firma-electronica-rest-service/regresarChlUsingGET</a:t>
            </a:r>
            <a:endParaRPr lang="es-CO" dirty="0" smtClean="0"/>
          </a:p>
          <a:p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0574" y="1397479"/>
            <a:ext cx="7042030" cy="427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35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1850" y="648689"/>
            <a:ext cx="10515600" cy="964451"/>
          </a:xfrm>
        </p:spPr>
        <p:txBody>
          <a:bodyPr/>
          <a:lstStyle/>
          <a:p>
            <a:pPr algn="ctr"/>
            <a:r>
              <a:rPr lang="en-US" dirty="0" err="1" smtClean="0"/>
              <a:t>Beneficio</a:t>
            </a:r>
            <a:r>
              <a:rPr lang="en-US" dirty="0" smtClean="0"/>
              <a:t> </a:t>
            </a:r>
            <a:r>
              <a:rPr lang="en-US" dirty="0" err="1" smtClean="0"/>
              <a:t>alcanzado</a:t>
            </a:r>
            <a:endParaRPr lang="es-CO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831850" y="3114136"/>
            <a:ext cx="10515600" cy="2863372"/>
          </a:xfrm>
        </p:spPr>
        <p:txBody>
          <a:bodyPr/>
          <a:lstStyle/>
          <a:p>
            <a:r>
              <a:rPr lang="en-US" dirty="0" smtClean="0"/>
              <a:t>Hay </a:t>
            </a:r>
            <a:r>
              <a:rPr lang="en-US" dirty="0" err="1" smtClean="0"/>
              <a:t>varios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beneficio</a:t>
            </a:r>
            <a:r>
              <a:rPr lang="en-US" dirty="0" smtClean="0"/>
              <a:t> </a:t>
            </a:r>
            <a:r>
              <a:rPr lang="en-US" dirty="0" err="1" smtClean="0"/>
              <a:t>alcazando</a:t>
            </a:r>
            <a:r>
              <a:rPr lang="en-US" dirty="0" smtClean="0"/>
              <a:t>, para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de </a:t>
            </a:r>
            <a:r>
              <a:rPr lang="en-US" dirty="0" err="1" smtClean="0"/>
              <a:t>estos</a:t>
            </a:r>
            <a:r>
              <a:rPr lang="en-US" dirty="0" smtClean="0"/>
              <a:t> se </a:t>
            </a:r>
            <a:r>
              <a:rPr lang="en-US" dirty="0" err="1" smtClean="0"/>
              <a:t>cuenta</a:t>
            </a:r>
            <a:r>
              <a:rPr lang="en-US" dirty="0" smtClean="0"/>
              <a:t> con un par de </a:t>
            </a:r>
            <a:r>
              <a:rPr lang="en-US" dirty="0" err="1" smtClean="0"/>
              <a:t>pantallas</a:t>
            </a:r>
            <a:r>
              <a:rPr lang="en-US" dirty="0" smtClean="0"/>
              <a:t> y </a:t>
            </a:r>
            <a:r>
              <a:rPr lang="en-US" dirty="0" err="1" smtClean="0"/>
              <a:t>servicios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sz="1400" dirty="0" smtClean="0"/>
              <a:t>Para </a:t>
            </a:r>
            <a:r>
              <a:rPr lang="en-US" sz="1400" dirty="0" err="1" smtClean="0"/>
              <a:t>regresar</a:t>
            </a:r>
            <a:r>
              <a:rPr lang="en-US" sz="1400" dirty="0" smtClean="0"/>
              <a:t> de </a:t>
            </a:r>
            <a:r>
              <a:rPr lang="en-US" sz="1400" dirty="0" err="1" smtClean="0"/>
              <a:t>cualquier</a:t>
            </a:r>
            <a:r>
              <a:rPr lang="en-US" sz="1400" dirty="0" smtClean="0"/>
              <a:t> </a:t>
            </a:r>
            <a:r>
              <a:rPr lang="en-US" sz="1400" dirty="0" err="1" smtClean="0"/>
              <a:t>beneficio</a:t>
            </a:r>
            <a:r>
              <a:rPr lang="en-US" sz="1400" dirty="0" smtClean="0"/>
              <a:t> </a:t>
            </a:r>
            <a:r>
              <a:rPr lang="en-US" sz="1400" dirty="0" err="1" smtClean="0"/>
              <a:t>alcanzado</a:t>
            </a:r>
            <a:r>
              <a:rPr lang="en-US" sz="1400" dirty="0" smtClean="0"/>
              <a:t>:</a:t>
            </a:r>
          </a:p>
          <a:p>
            <a:r>
              <a:rPr lang="es-CO" sz="1400" dirty="0" smtClean="0">
                <a:hlinkClick r:id="rId2"/>
              </a:rPr>
              <a:t>http://172.17.22.78:9999/porvenir-servicios-portal-vejez-web/swagger-ui.html#/verificar-informacion-rest-service/volverVerificarInformacionUsingGET</a:t>
            </a:r>
            <a:endParaRPr lang="es-CO" sz="1400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07998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 </a:t>
            </a:r>
            <a:r>
              <a:rPr lang="en-US" dirty="0" err="1" smtClean="0"/>
              <a:t>excedentes</a:t>
            </a:r>
            <a:endParaRPr lang="es-CO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CO" dirty="0" smtClean="0"/>
          </a:p>
          <a:p>
            <a:r>
              <a:rPr lang="en-US" dirty="0" err="1" smtClean="0"/>
              <a:t>Iniciar</a:t>
            </a:r>
            <a:r>
              <a:rPr lang="en-US" dirty="0" smtClean="0"/>
              <a:t> </a:t>
            </a:r>
            <a:r>
              <a:rPr lang="en-US" dirty="0" err="1" smtClean="0"/>
              <a:t>radiciacion</a:t>
            </a:r>
            <a:endParaRPr lang="en-US" dirty="0" smtClean="0"/>
          </a:p>
          <a:p>
            <a:r>
              <a:rPr lang="es-CO" dirty="0" smtClean="0">
                <a:hlinkClick r:id="rId2"/>
              </a:rPr>
              <a:t>http://172.17.22.78:9999/porvenir-servicios-portal-vejez-web/swagger-ui.html#/beneficio-alcanzado-excedentes-rest-service/iniciarRadicacionUsingPOST</a:t>
            </a:r>
            <a:endParaRPr lang="es-CO" dirty="0" smtClean="0"/>
          </a:p>
          <a:p>
            <a:endParaRPr lang="en-US" dirty="0" smtClean="0"/>
          </a:p>
          <a:p>
            <a:r>
              <a:rPr lang="en-US" dirty="0" err="1" smtClean="0"/>
              <a:t>Consultar</a:t>
            </a:r>
            <a:r>
              <a:rPr lang="en-US" dirty="0" smtClean="0"/>
              <a:t> valor </a:t>
            </a:r>
            <a:r>
              <a:rPr lang="en-US" dirty="0" err="1" smtClean="0"/>
              <a:t>beneficio</a:t>
            </a:r>
            <a:endParaRPr lang="en-US" dirty="0"/>
          </a:p>
          <a:p>
            <a:r>
              <a:rPr lang="es-CO" dirty="0" smtClean="0"/>
              <a:t>http://172.17.22.78:9999/porvenir-servicios-portal-vejez-web/swagger-ui.html#/beneficio-alcanzado-excedentes-rest-service/preliquidarConExcedentesUsingPOST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88581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Beneficio</a:t>
            </a:r>
            <a:r>
              <a:rPr lang="en-US" dirty="0" smtClean="0"/>
              <a:t> GPM</a:t>
            </a:r>
            <a:endParaRPr lang="es-CO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>
          <a:xfrm>
            <a:off x="839788" y="1319842"/>
            <a:ext cx="3932237" cy="4549146"/>
          </a:xfrm>
        </p:spPr>
        <p:txBody>
          <a:bodyPr/>
          <a:lstStyle/>
          <a:p>
            <a:r>
              <a:rPr lang="en-US" dirty="0" err="1" smtClean="0"/>
              <a:t>Consultar</a:t>
            </a:r>
            <a:r>
              <a:rPr lang="en-US" dirty="0" smtClean="0"/>
              <a:t> </a:t>
            </a:r>
            <a:r>
              <a:rPr lang="en-US" dirty="0" err="1" smtClean="0"/>
              <a:t>beneficio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s-CO" dirty="0" smtClean="0">
                <a:hlinkClick r:id="rId2"/>
              </a:rPr>
              <a:t>http://172.17.22.78:9999/porvenir-servicios-portal-vejez-web/swagger-ui.html#/beneficio-alcanzado-gpm-rest-service</a:t>
            </a:r>
            <a:endParaRPr lang="es-CO" dirty="0" smtClean="0"/>
          </a:p>
          <a:p>
            <a:endParaRPr lang="en-US" dirty="0"/>
          </a:p>
          <a:p>
            <a:r>
              <a:rPr lang="en-US" dirty="0" err="1" smtClean="0"/>
              <a:t>Iniciar</a:t>
            </a:r>
            <a:r>
              <a:rPr lang="en-US" dirty="0" smtClean="0"/>
              <a:t> </a:t>
            </a:r>
            <a:r>
              <a:rPr lang="en-US" dirty="0" err="1" smtClean="0"/>
              <a:t>radicacion</a:t>
            </a:r>
            <a:endParaRPr lang="en-US" dirty="0" smtClean="0"/>
          </a:p>
          <a:p>
            <a:r>
              <a:rPr lang="es-CO" dirty="0" smtClean="0"/>
              <a:t>http://172.17.22.78:9999/porvenir-servicios-portal-vejez-web/swagger-ui.html#/beneficio-alcanzado-gpm-rest-service/iniciarRadicacionUsingGET</a:t>
            </a:r>
            <a:endParaRPr lang="es-C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875" y="457200"/>
            <a:ext cx="4993280" cy="574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37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Nueva </a:t>
            </a:r>
            <a:r>
              <a:rPr lang="en-US" dirty="0" err="1" smtClean="0"/>
              <a:t>modalidad</a:t>
            </a:r>
            <a:endParaRPr lang="es-CO" dirty="0"/>
          </a:p>
        </p:txBody>
      </p:sp>
      <p:sp>
        <p:nvSpPr>
          <p:cNvPr id="5" name="Marcador de posición de imagen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Consultar</a:t>
            </a:r>
            <a:r>
              <a:rPr lang="en-US" dirty="0" smtClean="0"/>
              <a:t>:</a:t>
            </a:r>
            <a:endParaRPr lang="es-CO" dirty="0">
              <a:hlinkClick r:id="rId2"/>
            </a:endParaRPr>
          </a:p>
          <a:p>
            <a:r>
              <a:rPr lang="es-CO" dirty="0" smtClean="0">
                <a:hlinkClick r:id="rId2"/>
              </a:rPr>
              <a:t>http://172.17.22.78:9999/porvenir-servicios-portal-vejez-web/swagger-ui.html#/beneficio-alcanzado-nueva-modalidad-rest-service</a:t>
            </a:r>
            <a:endParaRPr lang="es-CO" dirty="0" smtClean="0"/>
          </a:p>
          <a:p>
            <a:endParaRPr lang="en-US" dirty="0"/>
          </a:p>
          <a:p>
            <a:r>
              <a:rPr lang="en-US" dirty="0" err="1" smtClean="0"/>
              <a:t>Iniciar</a:t>
            </a:r>
            <a:r>
              <a:rPr lang="en-US" dirty="0" smtClean="0"/>
              <a:t> </a:t>
            </a:r>
            <a:r>
              <a:rPr lang="en-US" dirty="0" err="1" smtClean="0"/>
              <a:t>radicacion</a:t>
            </a:r>
            <a:r>
              <a:rPr lang="en-US" dirty="0" smtClean="0"/>
              <a:t>:</a:t>
            </a:r>
          </a:p>
          <a:p>
            <a:r>
              <a:rPr lang="es-CO" dirty="0" smtClean="0">
                <a:hlinkClick r:id="rId3"/>
              </a:rPr>
              <a:t>http://172.17.22.78:9999/porvenir-servicios-portal-vejez-web/swagger-ui.html#/beneficio-alcanzado-nueva-modalidad-rest-service/iniciarRadicacionMenosDosSmmlvUsingPOST</a:t>
            </a:r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3028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175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Login</a:t>
            </a:r>
            <a:endParaRPr lang="es-CO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>
          <a:xfrm>
            <a:off x="839788" y="1190445"/>
            <a:ext cx="3932237" cy="4678543"/>
          </a:xfrm>
        </p:spPr>
        <p:txBody>
          <a:bodyPr/>
          <a:lstStyle/>
          <a:p>
            <a:r>
              <a:rPr lang="en-US" dirty="0" smtClean="0"/>
              <a:t>Servicio para </a:t>
            </a:r>
            <a:r>
              <a:rPr lang="en-US" dirty="0" err="1" smtClean="0"/>
              <a:t>consultar</a:t>
            </a:r>
            <a:r>
              <a:rPr lang="en-US" dirty="0" smtClean="0"/>
              <a:t> </a:t>
            </a:r>
            <a:r>
              <a:rPr lang="en-US" dirty="0" err="1" smtClean="0"/>
              <a:t>afiliacion</a:t>
            </a:r>
            <a:r>
              <a:rPr lang="en-US" dirty="0" smtClean="0"/>
              <a:t> a </a:t>
            </a:r>
            <a:r>
              <a:rPr lang="en-US" dirty="0" err="1" smtClean="0"/>
              <a:t>pensiones</a:t>
            </a:r>
            <a:r>
              <a:rPr lang="en-US" dirty="0" smtClean="0"/>
              <a:t> </a:t>
            </a:r>
            <a:r>
              <a:rPr lang="en-US" dirty="0" err="1" smtClean="0"/>
              <a:t>obligatorias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s-CO" dirty="0" smtClean="0">
                <a:hlinkClick r:id="rId2"/>
              </a:rPr>
              <a:t>http://172.17.22.78:9999/porvenir-servicios-portal-zona-publica-web/swagger-ui.html#/productos-afiliado-rest-service/consultarAfiliacionPyCUsingPOST</a:t>
            </a:r>
            <a:endParaRPr lang="es-CO" dirty="0" smtClean="0"/>
          </a:p>
          <a:p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437" y="1078303"/>
            <a:ext cx="6973479" cy="441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41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Beneficio</a:t>
            </a:r>
            <a:r>
              <a:rPr lang="en-US" dirty="0" smtClean="0"/>
              <a:t> once </a:t>
            </a:r>
            <a:r>
              <a:rPr lang="en-US" dirty="0" err="1" smtClean="0"/>
              <a:t>cotizar</a:t>
            </a:r>
            <a:r>
              <a:rPr lang="en-US" dirty="0" smtClean="0"/>
              <a:t> </a:t>
            </a:r>
            <a:r>
              <a:rPr lang="en-US" dirty="0" err="1" smtClean="0"/>
              <a:t>renta</a:t>
            </a:r>
            <a:endParaRPr lang="es-CO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Consultar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s-CO" dirty="0" smtClean="0">
                <a:hlinkClick r:id="rId2"/>
              </a:rPr>
              <a:t>http://172.17.22.78:9999/porvenir-servicios-portal-vejez-web/swagger-ui.html#/beneficio-alcanzado-once-rest-service/consultarUsingGET_2</a:t>
            </a:r>
            <a:endParaRPr lang="es-CO" dirty="0" smtClean="0"/>
          </a:p>
          <a:p>
            <a:endParaRPr lang="en-US" dirty="0"/>
          </a:p>
          <a:p>
            <a:r>
              <a:rPr lang="en-US" dirty="0" err="1" smtClean="0"/>
              <a:t>Guardar</a:t>
            </a:r>
            <a:endParaRPr lang="en-US" dirty="0" smtClean="0"/>
          </a:p>
          <a:p>
            <a:r>
              <a:rPr lang="es-CO" dirty="0" smtClean="0">
                <a:hlinkClick r:id="rId3"/>
              </a:rPr>
              <a:t>http://172.17.22.78:9999/porvenir-servicios-portal-vejez-web/swagger-ui.html#/beneficio-alcanzado-once-rest-service/guardarPasoDosBeneficioAlcanzadoUsingPOST</a:t>
            </a:r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6618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Beneficio</a:t>
            </a:r>
            <a:r>
              <a:rPr lang="en-US" dirty="0" smtClean="0"/>
              <a:t> </a:t>
            </a:r>
            <a:r>
              <a:rPr lang="en-US" dirty="0" err="1" smtClean="0"/>
              <a:t>alcanzado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monto</a:t>
            </a:r>
            <a:endParaRPr lang="es-CO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735278" y="1090942"/>
            <a:ext cx="6172200" cy="4873625"/>
          </a:xfrm>
        </p:spPr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1660585"/>
          </a:xfrm>
        </p:spPr>
        <p:txBody>
          <a:bodyPr/>
          <a:lstStyle/>
          <a:p>
            <a:endParaRPr lang="en-US" dirty="0" smtClean="0"/>
          </a:p>
          <a:p>
            <a:r>
              <a:rPr lang="es-CO" dirty="0" smtClean="0">
                <a:hlinkClick r:id="rId2"/>
              </a:rPr>
              <a:t>http://172.17.22.78:9999/porvenir-servicios-portal-vejez-web/swagger-ui.html#/beneficio-alcanzado-por-monto-rest-service</a:t>
            </a:r>
            <a:endParaRPr lang="es-CO" dirty="0" smtClean="0"/>
          </a:p>
          <a:p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17" y="4459857"/>
            <a:ext cx="5930503" cy="201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09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Beneficio</a:t>
            </a:r>
            <a:r>
              <a:rPr lang="en-US" dirty="0" smtClean="0"/>
              <a:t> </a:t>
            </a:r>
            <a:r>
              <a:rPr lang="en-US" dirty="0" err="1" smtClean="0"/>
              <a:t>alcanzado</a:t>
            </a:r>
            <a:r>
              <a:rPr lang="en-US" dirty="0" smtClean="0"/>
              <a:t> </a:t>
            </a:r>
            <a:r>
              <a:rPr lang="en-US" dirty="0" err="1" smtClean="0"/>
              <a:t>Devolucion</a:t>
            </a:r>
            <a:r>
              <a:rPr lang="en-US" dirty="0" smtClean="0"/>
              <a:t> </a:t>
            </a:r>
            <a:r>
              <a:rPr lang="en-US" dirty="0" err="1" smtClean="0"/>
              <a:t>Saldos</a:t>
            </a:r>
            <a:endParaRPr lang="es-CO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722962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Consultar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s-CO" dirty="0" smtClean="0">
                <a:hlinkClick r:id="rId2"/>
              </a:rPr>
              <a:t>http://172.17.22.78:9999/porvenir-servicios-portal-devolucion-saldos-web/swagger-ui.html#/paso-dos-beneficio-alcanzado-rest-service</a:t>
            </a:r>
            <a:endParaRPr lang="es-CO" dirty="0" smtClean="0"/>
          </a:p>
          <a:p>
            <a:r>
              <a:rPr lang="en-US" dirty="0" err="1" smtClean="0"/>
              <a:t>Iniciar</a:t>
            </a:r>
            <a:r>
              <a:rPr lang="en-US" dirty="0" smtClean="0"/>
              <a:t> </a:t>
            </a:r>
            <a:r>
              <a:rPr lang="en-US" dirty="0" err="1" smtClean="0"/>
              <a:t>radicacion</a:t>
            </a:r>
            <a:r>
              <a:rPr lang="en-US" dirty="0" smtClean="0"/>
              <a:t>:</a:t>
            </a:r>
          </a:p>
          <a:p>
            <a:r>
              <a:rPr lang="es-CO" dirty="0" smtClean="0">
                <a:hlinkClick r:id="rId3"/>
              </a:rPr>
              <a:t>http://172.17.22.78:9999/porvenir-servicios-portal-devolucion-saldos-web/swagger-ui.html#/paso-dos-beneficio-alcanzado-rest-service/guardarPasoDosBeneficioAlcanzadoUsingPOST</a:t>
            </a:r>
            <a:endParaRPr lang="es-CO" dirty="0" smtClean="0"/>
          </a:p>
          <a:p>
            <a:endParaRPr lang="en-US" dirty="0"/>
          </a:p>
          <a:p>
            <a:r>
              <a:rPr lang="en-US" dirty="0" err="1" smtClean="0"/>
              <a:t>Regresar</a:t>
            </a:r>
            <a:endParaRPr lang="en-US" dirty="0" smtClean="0"/>
          </a:p>
          <a:p>
            <a:r>
              <a:rPr lang="es-CO" dirty="0" smtClean="0">
                <a:hlinkClick r:id="rId4"/>
              </a:rPr>
              <a:t>http://172.17.22.78:9999/porvenir-servicios-portal-devolucion-saldos-web/swagger-ui.html#/paso-dos-beneficio-alcanzado-rest-service/regresarPasoDosBeneficioAlcanzadoUsingPOST</a:t>
            </a:r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41472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079739" y="3013434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Radicacion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8583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Situacion</a:t>
            </a:r>
            <a:r>
              <a:rPr lang="en-US" dirty="0" smtClean="0"/>
              <a:t> </a:t>
            </a:r>
            <a:r>
              <a:rPr lang="en-US" dirty="0" err="1" smtClean="0"/>
              <a:t>Economica</a:t>
            </a:r>
            <a:r>
              <a:rPr lang="en-US" dirty="0" smtClean="0"/>
              <a:t> (GPM)</a:t>
            </a:r>
            <a:endParaRPr lang="es-CO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Consultar</a:t>
            </a:r>
            <a:r>
              <a:rPr lang="en-US" dirty="0" smtClean="0"/>
              <a:t>:</a:t>
            </a:r>
          </a:p>
          <a:p>
            <a:r>
              <a:rPr lang="en-US" dirty="0" smtClean="0">
                <a:hlinkClick r:id="rId2"/>
              </a:rPr>
              <a:t>http://172.17.22.78:9999/porvenir-servicios-portal-radicacion-web/swagger-ui.html#/paso-tres-situacion-economica-rest-service/consultarUsingGET_1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Guardar</a:t>
            </a:r>
            <a:r>
              <a:rPr lang="en-US" dirty="0" smtClean="0"/>
              <a:t>:</a:t>
            </a:r>
          </a:p>
          <a:p>
            <a:r>
              <a:rPr lang="en-US" dirty="0" smtClean="0"/>
              <a:t>http://172.17.22.78:9999/porvenir-servicios-portal-radicacion-web/swagger-ui.html#/paso-tres-situacion-economica-rest-service/guardarUsingPOST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832" y="668547"/>
            <a:ext cx="6784681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74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Medio de </a:t>
            </a:r>
            <a:r>
              <a:rPr lang="en-US" dirty="0" err="1" smtClean="0"/>
              <a:t>pago</a:t>
            </a:r>
            <a:r>
              <a:rPr lang="en-US" dirty="0" smtClean="0"/>
              <a:t> y </a:t>
            </a:r>
            <a:r>
              <a:rPr lang="en-US" dirty="0" err="1" smtClean="0"/>
              <a:t>eps</a:t>
            </a:r>
            <a:endParaRPr lang="es-CO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half" idx="2"/>
          </p:nvPr>
        </p:nvSpPr>
        <p:spPr>
          <a:xfrm>
            <a:off x="336430" y="1276709"/>
            <a:ext cx="5201728" cy="5134874"/>
          </a:xfrm>
        </p:spPr>
        <p:txBody>
          <a:bodyPr>
            <a:normAutofit/>
          </a:bodyPr>
          <a:lstStyle/>
          <a:p>
            <a:r>
              <a:rPr lang="en-US" dirty="0" err="1" smtClean="0"/>
              <a:t>Consultar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de </a:t>
            </a:r>
            <a:r>
              <a:rPr lang="en-US" dirty="0" err="1" smtClean="0"/>
              <a:t>medio</a:t>
            </a:r>
            <a:r>
              <a:rPr lang="en-US" dirty="0" smtClean="0"/>
              <a:t> de </a:t>
            </a:r>
            <a:r>
              <a:rPr lang="en-US" dirty="0" err="1" smtClean="0"/>
              <a:t>pago</a:t>
            </a:r>
            <a:r>
              <a:rPr lang="en-US" dirty="0" smtClean="0"/>
              <a:t>:</a:t>
            </a:r>
          </a:p>
          <a:p>
            <a:r>
              <a:rPr lang="en-US" dirty="0" smtClean="0">
                <a:hlinkClick r:id="rId2"/>
              </a:rPr>
              <a:t>http://172.17.22.78:9999/porvenir-servicios-portal-radicacion-web/swagger-ui.html#/paso-dos-medio-de-pago-rest-service/consultarUsingGET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Guardar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medio</a:t>
            </a:r>
            <a:r>
              <a:rPr lang="en-US" dirty="0" smtClean="0"/>
              <a:t> de </a:t>
            </a:r>
            <a:r>
              <a:rPr lang="en-US" dirty="0" err="1" smtClean="0"/>
              <a:t>pago</a:t>
            </a:r>
            <a:endParaRPr lang="en-US" dirty="0"/>
          </a:p>
          <a:p>
            <a:r>
              <a:rPr lang="en-US" dirty="0" smtClean="0">
                <a:hlinkClick r:id="rId3"/>
              </a:rPr>
              <a:t>http://172.17.22.78:9999/porvenir-servicios-portal-radicacion-web/swagger-ui.html#/paso-dos-medio-de-pago-rest-service/guardarPasoDosMedioDePagoUsingPOST_1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Validar</a:t>
            </a:r>
            <a:r>
              <a:rPr lang="en-US" dirty="0" smtClean="0"/>
              <a:t> </a:t>
            </a:r>
            <a:r>
              <a:rPr lang="en-US" dirty="0" err="1" smtClean="0"/>
              <a:t>cuenta</a:t>
            </a:r>
            <a:r>
              <a:rPr lang="en-US" dirty="0" smtClean="0"/>
              <a:t> </a:t>
            </a:r>
            <a:r>
              <a:rPr lang="en-US" dirty="0" err="1" smtClean="0"/>
              <a:t>bancaria</a:t>
            </a:r>
            <a:r>
              <a:rPr lang="en-US" dirty="0" smtClean="0"/>
              <a:t>:</a:t>
            </a:r>
          </a:p>
          <a:p>
            <a:r>
              <a:rPr lang="en-US" dirty="0" smtClean="0">
                <a:hlinkClick r:id="rId4"/>
              </a:rPr>
              <a:t>http://172.17.22.78:9999/porvenir-servicios-portal-radicacion-web/swagger-ui.html#/entidades-rest-service/guardarPasoDosMedioDePagoUsingPOST</a:t>
            </a:r>
            <a:endParaRPr lang="en-US" dirty="0" smtClean="0"/>
          </a:p>
          <a:p>
            <a:endParaRPr lang="en-US" dirty="0"/>
          </a:p>
          <a:p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1854" y="239383"/>
            <a:ext cx="588645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08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151" y="362310"/>
            <a:ext cx="3932237" cy="776377"/>
          </a:xfrm>
        </p:spPr>
        <p:txBody>
          <a:bodyPr/>
          <a:lstStyle/>
          <a:p>
            <a:r>
              <a:rPr lang="en-US" dirty="0" err="1" smtClean="0"/>
              <a:t>Adjunta</a:t>
            </a:r>
            <a:r>
              <a:rPr lang="en-US" dirty="0" smtClean="0"/>
              <a:t> </a:t>
            </a:r>
            <a:r>
              <a:rPr lang="en-US" dirty="0" err="1" smtClean="0"/>
              <a:t>Radicacion</a:t>
            </a:r>
            <a:endParaRPr lang="es-CO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20610" y="1410419"/>
            <a:ext cx="3932237" cy="3811588"/>
          </a:xfrm>
        </p:spPr>
        <p:txBody>
          <a:bodyPr/>
          <a:lstStyle/>
          <a:p>
            <a:r>
              <a:rPr lang="en-US" dirty="0" err="1" smtClean="0"/>
              <a:t>Consulta</a:t>
            </a:r>
            <a:r>
              <a:rPr lang="en-US" dirty="0" smtClean="0"/>
              <a:t> </a:t>
            </a:r>
            <a:r>
              <a:rPr lang="en-US" dirty="0" err="1" smtClean="0"/>
              <a:t>documentos</a:t>
            </a:r>
            <a:r>
              <a:rPr lang="en-US" dirty="0" smtClean="0"/>
              <a:t> </a:t>
            </a:r>
            <a:r>
              <a:rPr lang="en-US" dirty="0" err="1" smtClean="0"/>
              <a:t>necesarios</a:t>
            </a:r>
            <a:r>
              <a:rPr lang="en-US" dirty="0" smtClean="0"/>
              <a:t>:</a:t>
            </a:r>
          </a:p>
          <a:p>
            <a:r>
              <a:rPr lang="es-CO" dirty="0" smtClean="0">
                <a:hlinkClick r:id="rId2"/>
              </a:rPr>
              <a:t>http://172.17.22.78:9999/porvenir-servicios-portal-radicacion-web/swagger-ui.html#/carga-documental-radicacion-rest-service</a:t>
            </a:r>
            <a:endParaRPr lang="es-CO" dirty="0" smtClean="0"/>
          </a:p>
          <a:p>
            <a:endParaRPr lang="en-US" dirty="0"/>
          </a:p>
          <a:p>
            <a:r>
              <a:rPr lang="en-US" dirty="0" err="1" smtClean="0"/>
              <a:t>Guardar</a:t>
            </a:r>
            <a:r>
              <a:rPr lang="en-US" dirty="0" smtClean="0"/>
              <a:t> </a:t>
            </a:r>
            <a:r>
              <a:rPr lang="en-US" dirty="0" err="1" smtClean="0"/>
              <a:t>documentos</a:t>
            </a:r>
            <a:r>
              <a:rPr lang="en-US" dirty="0" smtClean="0"/>
              <a:t> </a:t>
            </a:r>
            <a:r>
              <a:rPr lang="en-US" dirty="0" err="1" smtClean="0"/>
              <a:t>necesarios</a:t>
            </a:r>
            <a:r>
              <a:rPr lang="en-US" dirty="0" smtClean="0"/>
              <a:t>:</a:t>
            </a:r>
          </a:p>
          <a:p>
            <a:r>
              <a:rPr lang="es-CO" dirty="0" smtClean="0">
                <a:hlinkClick r:id="rId3"/>
              </a:rPr>
              <a:t>http://172.17.22.78:9999/porvenir-servicios-portal-radicacion-web/swagger-ui.html#/paso-adjunta-documentos-radicacion-rest-service/guardarContinuarUsingGET</a:t>
            </a:r>
            <a:endParaRPr lang="es-CO" dirty="0" smtClean="0"/>
          </a:p>
          <a:p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608" y="69012"/>
            <a:ext cx="6641352" cy="670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23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396" y="457201"/>
            <a:ext cx="4642629" cy="5089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CRUD CARGA DOCUMENTAL</a:t>
            </a:r>
            <a:endParaRPr lang="es-CO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29396" y="1207698"/>
            <a:ext cx="4642629" cy="5313872"/>
          </a:xfrm>
        </p:spPr>
        <p:txBody>
          <a:bodyPr/>
          <a:lstStyle/>
          <a:p>
            <a:r>
              <a:rPr lang="en-US" dirty="0" err="1" smtClean="0"/>
              <a:t>Cargar</a:t>
            </a:r>
            <a:r>
              <a:rPr lang="en-US" dirty="0" smtClean="0"/>
              <a:t> </a:t>
            </a:r>
            <a:r>
              <a:rPr lang="en-US" dirty="0" err="1" smtClean="0"/>
              <a:t>documentos</a:t>
            </a:r>
            <a:r>
              <a:rPr lang="en-US" dirty="0" smtClean="0"/>
              <a:t>:</a:t>
            </a:r>
          </a:p>
          <a:p>
            <a:r>
              <a:rPr lang="es-CO" dirty="0" smtClean="0">
                <a:hlinkClick r:id="rId2"/>
              </a:rPr>
              <a:t>http://172.17.22.78:9999/porvenir-servicios-portal-radicacion-web/swagger-ui.html#/carga-documental-radicacion-rest-service/cargarUsingPOST</a:t>
            </a:r>
            <a:endParaRPr lang="es-CO" dirty="0" smtClean="0"/>
          </a:p>
          <a:p>
            <a:endParaRPr lang="en-US" dirty="0"/>
          </a:p>
          <a:p>
            <a:r>
              <a:rPr lang="en-US" dirty="0" err="1" smtClean="0"/>
              <a:t>Consultar</a:t>
            </a:r>
            <a:r>
              <a:rPr lang="en-US" dirty="0" smtClean="0"/>
              <a:t> </a:t>
            </a:r>
            <a:r>
              <a:rPr lang="en-US" dirty="0" err="1" smtClean="0"/>
              <a:t>documento</a:t>
            </a:r>
            <a:r>
              <a:rPr lang="en-US" dirty="0" smtClean="0"/>
              <a:t>:</a:t>
            </a:r>
          </a:p>
          <a:p>
            <a:r>
              <a:rPr lang="es-CO" dirty="0" smtClean="0">
                <a:hlinkClick r:id="rId3"/>
              </a:rPr>
              <a:t>http://172.17.22.78:9999/porvenir-servicios-portal-radicacion-web/swagger-ui.html#/carga-documental-radicacion-rest-service/descargarUsingGET</a:t>
            </a:r>
            <a:endParaRPr lang="es-CO" dirty="0" smtClean="0"/>
          </a:p>
          <a:p>
            <a:endParaRPr lang="en-US" dirty="0"/>
          </a:p>
          <a:p>
            <a:r>
              <a:rPr lang="en-US" dirty="0" err="1" smtClean="0"/>
              <a:t>Eliminar</a:t>
            </a:r>
            <a:r>
              <a:rPr lang="en-US" dirty="0" smtClean="0"/>
              <a:t> document:</a:t>
            </a:r>
          </a:p>
          <a:p>
            <a:r>
              <a:rPr lang="es-CO" dirty="0" smtClean="0"/>
              <a:t>http://172.17.22.78:9999/porvenir-servicios-portal-radicacion-web/swagger-ui.html#/carga-documental-radicacion-rest-service/eliminarUsingDELETE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955" y="457200"/>
            <a:ext cx="6877485" cy="532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23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6544" y="638355"/>
            <a:ext cx="3338422" cy="6901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Firma Electronica </a:t>
            </a:r>
            <a:r>
              <a:rPr lang="en-US" dirty="0" err="1" smtClean="0"/>
              <a:t>Radicacion</a:t>
            </a:r>
            <a:endParaRPr lang="es-CO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182482"/>
            <a:ext cx="3932237" cy="3686505"/>
          </a:xfrm>
        </p:spPr>
        <p:txBody>
          <a:bodyPr/>
          <a:lstStyle/>
          <a:p>
            <a:r>
              <a:rPr lang="en-US" dirty="0" err="1" smtClean="0"/>
              <a:t>Firmar</a:t>
            </a:r>
            <a:r>
              <a:rPr lang="en-US" dirty="0" smtClean="0"/>
              <a:t> </a:t>
            </a:r>
            <a:r>
              <a:rPr lang="en-US" dirty="0" err="1" smtClean="0"/>
              <a:t>documentos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http://172.17.22.78:9999/porvenir-servicios-portal-radicacion-web/swagger-ui.html#/firma-electronica-rest-service/chlUsingPOST</a:t>
            </a:r>
            <a:endParaRPr lang="en-US" dirty="0" smtClean="0"/>
          </a:p>
          <a:p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574" y="1397479"/>
            <a:ext cx="7042030" cy="427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251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Proximos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s-CO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1190445"/>
            <a:ext cx="3932237" cy="5080959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Consultar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proximos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r>
              <a:rPr lang="es-CO" dirty="0" smtClean="0">
                <a:hlinkClick r:id="rId2"/>
              </a:rPr>
              <a:t>http://172.17.22.78:9999/porvenir-servicios-portal-radicacion-web/swagger-ui.html#/paso-tres-cierre-proximos-pasos-rest-service/consultarIdSolicitudRadicadaUsingGET</a:t>
            </a:r>
            <a:endParaRPr lang="es-CO" dirty="0" smtClean="0"/>
          </a:p>
          <a:p>
            <a:r>
              <a:rPr lang="en-US" dirty="0" err="1" smtClean="0"/>
              <a:t>Consulta</a:t>
            </a:r>
            <a:r>
              <a:rPr lang="en-US" dirty="0" smtClean="0"/>
              <a:t> </a:t>
            </a:r>
            <a:r>
              <a:rPr lang="en-US" dirty="0" err="1" smtClean="0"/>
              <a:t>anexos</a:t>
            </a:r>
            <a:r>
              <a:rPr lang="en-US" dirty="0" smtClean="0"/>
              <a:t> </a:t>
            </a:r>
            <a:r>
              <a:rPr lang="en-US" dirty="0" err="1" smtClean="0"/>
              <a:t>firmados</a:t>
            </a:r>
            <a:r>
              <a:rPr lang="en-US" dirty="0" smtClean="0"/>
              <a:t>:</a:t>
            </a:r>
          </a:p>
          <a:p>
            <a:r>
              <a:rPr lang="es-CO" dirty="0" smtClean="0">
                <a:hlinkClick r:id="rId3"/>
              </a:rPr>
              <a:t>http://172.17.22.78:9999/porvenir-servicios-portal-radicacion-web/swagger-ui.html#/carga-documental-definicion-rest-service/descargarAnexosUsingGET</a:t>
            </a:r>
            <a:endParaRPr lang="es-CO" dirty="0" smtClean="0"/>
          </a:p>
          <a:p>
            <a:endParaRPr lang="en-US" dirty="0"/>
          </a:p>
          <a:p>
            <a:r>
              <a:rPr lang="en-US" dirty="0" err="1" smtClean="0"/>
              <a:t>Consultar</a:t>
            </a:r>
            <a:r>
              <a:rPr lang="en-US" dirty="0" smtClean="0"/>
              <a:t> </a:t>
            </a:r>
            <a:r>
              <a:rPr lang="en-US" dirty="0" err="1" smtClean="0"/>
              <a:t>documentos</a:t>
            </a:r>
            <a:r>
              <a:rPr lang="en-US" dirty="0" smtClean="0"/>
              <a:t> </a:t>
            </a:r>
            <a:r>
              <a:rPr lang="en-US" dirty="0" err="1" smtClean="0"/>
              <a:t>definicion</a:t>
            </a:r>
            <a:endParaRPr lang="en-US" dirty="0" smtClean="0"/>
          </a:p>
          <a:p>
            <a:r>
              <a:rPr lang="es-CO" dirty="0" smtClean="0">
                <a:hlinkClick r:id="rId4"/>
              </a:rPr>
              <a:t>http://172.17.22.78:9999/porvenir-servicios-portal-radicacion-web/swagger-ui.html#/carga-documental-definicion-rest-service/consultarDocumentosDefinicionUsingGET</a:t>
            </a:r>
            <a:endParaRPr lang="es-CO" dirty="0" smtClean="0"/>
          </a:p>
          <a:p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4155" y="207034"/>
            <a:ext cx="6638648" cy="606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11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327804"/>
            <a:ext cx="3932237" cy="5541184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servicio</a:t>
            </a:r>
            <a:r>
              <a:rPr lang="en-US" dirty="0" smtClean="0"/>
              <a:t> </a:t>
            </a:r>
            <a:r>
              <a:rPr lang="en-US" dirty="0" err="1" smtClean="0"/>
              <a:t>consultar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de </a:t>
            </a:r>
            <a:r>
              <a:rPr lang="en-US" dirty="0" err="1" smtClean="0"/>
              <a:t>contacto</a:t>
            </a:r>
            <a:r>
              <a:rPr lang="en-US" dirty="0" smtClean="0"/>
              <a:t> del </a:t>
            </a:r>
            <a:r>
              <a:rPr lang="en-US" dirty="0" err="1" smtClean="0"/>
              <a:t>afiliado</a:t>
            </a:r>
            <a:r>
              <a:rPr lang="en-US" dirty="0" smtClean="0"/>
              <a:t>:</a:t>
            </a:r>
          </a:p>
          <a:p>
            <a:r>
              <a:rPr lang="es-CO" dirty="0" smtClean="0">
                <a:hlinkClick r:id="rId2"/>
              </a:rPr>
              <a:t>http://172.17.22.78:9999/porvenir-servicios-portal-zona-publica-web/swagger-ui.html#/datos-contacto-afiliado-rest-service/consultarDatosAfiliadoUsingPOST</a:t>
            </a:r>
            <a:endParaRPr lang="es-CO" dirty="0" smtClean="0"/>
          </a:p>
          <a:p>
            <a:endParaRPr lang="en-US" dirty="0"/>
          </a:p>
          <a:p>
            <a:r>
              <a:rPr lang="en-US" dirty="0" smtClean="0"/>
              <a:t>Servicio </a:t>
            </a:r>
            <a:r>
              <a:rPr lang="en-US" dirty="0" err="1" smtClean="0"/>
              <a:t>generar</a:t>
            </a:r>
            <a:r>
              <a:rPr lang="en-US" dirty="0" smtClean="0"/>
              <a:t> OTP </a:t>
            </a:r>
          </a:p>
          <a:p>
            <a:r>
              <a:rPr lang="es-CO" dirty="0" smtClean="0">
                <a:hlinkClick r:id="rId3"/>
              </a:rPr>
              <a:t>http://172.17.22.78:9999/porvenir-servicios-portal-seguridad-web/swagger-ui.html#/otp-rest-service/generarOtpUsingPOST</a:t>
            </a:r>
            <a:endParaRPr lang="es-CO" dirty="0" smtClean="0"/>
          </a:p>
          <a:p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596" y="810882"/>
            <a:ext cx="6608836" cy="442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85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902" y="60385"/>
            <a:ext cx="8595258" cy="6504318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71888" y="511777"/>
            <a:ext cx="2981864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err="1" smtClean="0"/>
              <a:t>servicio</a:t>
            </a:r>
            <a:r>
              <a:rPr lang="en-US" sz="1400" dirty="0" smtClean="0"/>
              <a:t> </a:t>
            </a:r>
            <a:r>
              <a:rPr lang="en-US" sz="1400" dirty="0" err="1" smtClean="0"/>
              <a:t>consultar</a:t>
            </a:r>
            <a:r>
              <a:rPr lang="en-US" sz="1400" dirty="0" smtClean="0"/>
              <a:t> </a:t>
            </a:r>
            <a:r>
              <a:rPr lang="en-US" sz="1400" dirty="0" err="1" smtClean="0"/>
              <a:t>tratamiento</a:t>
            </a:r>
            <a:r>
              <a:rPr lang="en-US" sz="1400" dirty="0" smtClean="0"/>
              <a:t> </a:t>
            </a:r>
            <a:r>
              <a:rPr lang="en-US" sz="1400" dirty="0" err="1" smtClean="0"/>
              <a:t>datos</a:t>
            </a:r>
            <a:r>
              <a:rPr lang="en-US" sz="1400" dirty="0" smtClean="0"/>
              <a:t>:</a:t>
            </a:r>
          </a:p>
          <a:p>
            <a:endParaRPr lang="en-US" sz="1400" dirty="0"/>
          </a:p>
          <a:p>
            <a:r>
              <a:rPr lang="en-US" sz="1400" dirty="0" smtClean="0">
                <a:hlinkClick r:id="rId3"/>
              </a:rPr>
              <a:t>http://172.17.22.78:9999/porvenir-servicios-portal-zona-publica-web/swagger-ui.html#/tratamiento-datos-rest-service/consultarPorTransaccionUsingGET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Servicio guarder </a:t>
            </a:r>
            <a:r>
              <a:rPr lang="en-US" sz="1400" dirty="0" err="1" smtClean="0"/>
              <a:t>autorizacion</a:t>
            </a:r>
            <a:r>
              <a:rPr lang="en-US" sz="1400" dirty="0" smtClean="0"/>
              <a:t> </a:t>
            </a:r>
            <a:r>
              <a:rPr lang="en-US" sz="1400" dirty="0" err="1" smtClean="0"/>
              <a:t>tratamiento</a:t>
            </a:r>
            <a:r>
              <a:rPr lang="en-US" sz="1400" dirty="0" smtClean="0"/>
              <a:t> </a:t>
            </a:r>
            <a:r>
              <a:rPr lang="en-US" sz="1400" dirty="0" err="1" smtClean="0"/>
              <a:t>datos</a:t>
            </a:r>
            <a:r>
              <a:rPr lang="en-US" sz="1400" dirty="0" smtClean="0"/>
              <a:t>:</a:t>
            </a:r>
          </a:p>
          <a:p>
            <a:endParaRPr lang="en-US" sz="1400" dirty="0"/>
          </a:p>
          <a:p>
            <a:r>
              <a:rPr lang="en-US" sz="1400" dirty="0" smtClean="0">
                <a:hlinkClick r:id="rId4"/>
              </a:rPr>
              <a:t>http://172.17.22.78:9999/porvenir-servicios-portal-zona-publica-web/swagger-ui.html#/tratamiento-datos-rest-service/guardarUsingPOST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Servicio </a:t>
            </a:r>
            <a:r>
              <a:rPr lang="en-US" sz="1400" dirty="0" err="1" smtClean="0"/>
              <a:t>validar</a:t>
            </a:r>
            <a:r>
              <a:rPr lang="en-US" sz="1400" dirty="0" smtClean="0"/>
              <a:t> OTP:</a:t>
            </a:r>
          </a:p>
          <a:p>
            <a:endParaRPr lang="en-US" sz="1400" dirty="0"/>
          </a:p>
          <a:p>
            <a:r>
              <a:rPr lang="en-US" sz="1400" dirty="0" smtClean="0">
                <a:hlinkClick r:id="rId5"/>
              </a:rPr>
              <a:t>http://172.17.22.78:9999/porvenir-servicios-portal-seguridad-web/swagger-ui.html#/otp-rest-service/validarOtpUsingPOST</a:t>
            </a:r>
            <a:endParaRPr lang="en-US" sz="1400" dirty="0" smtClean="0"/>
          </a:p>
          <a:p>
            <a:endParaRPr lang="en-US" dirty="0"/>
          </a:p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9352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1351472" y="276975"/>
            <a:ext cx="9144000" cy="8875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Servicios de </a:t>
            </a:r>
            <a:r>
              <a:rPr lang="en-US" dirty="0" err="1" smtClean="0"/>
              <a:t>navegacion</a:t>
            </a:r>
            <a:endParaRPr lang="es-CO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1524000" y="1725283"/>
            <a:ext cx="9144000" cy="4330460"/>
          </a:xfrm>
        </p:spPr>
        <p:txBody>
          <a:bodyPr/>
          <a:lstStyle/>
          <a:p>
            <a:pPr algn="l"/>
            <a:r>
              <a:rPr lang="en-US" sz="2000" dirty="0" err="1" smtClean="0"/>
              <a:t>Ultima</a:t>
            </a:r>
            <a:r>
              <a:rPr lang="en-US" sz="2000" dirty="0" smtClean="0"/>
              <a:t> </a:t>
            </a:r>
            <a:r>
              <a:rPr lang="en-US" sz="2000" dirty="0" err="1" smtClean="0"/>
              <a:t>pagia</a:t>
            </a:r>
            <a:r>
              <a:rPr lang="en-US" sz="2000" dirty="0" smtClean="0"/>
              <a:t>: </a:t>
            </a:r>
            <a:r>
              <a:rPr lang="en-US" sz="2000" dirty="0" err="1" smtClean="0"/>
              <a:t>es</a:t>
            </a:r>
            <a:r>
              <a:rPr lang="en-US" sz="2000" dirty="0" smtClean="0"/>
              <a:t> un </a:t>
            </a:r>
            <a:r>
              <a:rPr lang="en-US" sz="2000" dirty="0" err="1" smtClean="0"/>
              <a:t>servicio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se consume </a:t>
            </a:r>
            <a:r>
              <a:rPr lang="en-US" sz="2000" dirty="0" err="1" smtClean="0"/>
              <a:t>despues</a:t>
            </a:r>
            <a:r>
              <a:rPr lang="en-US" sz="2000" dirty="0" smtClean="0"/>
              <a:t> de </a:t>
            </a:r>
            <a:r>
              <a:rPr lang="en-US" sz="2000" dirty="0" err="1" smtClean="0"/>
              <a:t>validar</a:t>
            </a:r>
            <a:r>
              <a:rPr lang="en-US" sz="2000" dirty="0" smtClean="0"/>
              <a:t> el </a:t>
            </a:r>
            <a:r>
              <a:rPr lang="en-US" sz="2000" dirty="0" err="1" smtClean="0"/>
              <a:t>otp</a:t>
            </a:r>
            <a:r>
              <a:rPr lang="en-US" sz="2000" dirty="0" smtClean="0"/>
              <a:t> el </a:t>
            </a:r>
            <a:r>
              <a:rPr lang="en-US" sz="2000" dirty="0" err="1" smtClean="0"/>
              <a:t>cual</a:t>
            </a:r>
            <a:r>
              <a:rPr lang="en-US" sz="2000" dirty="0" smtClean="0"/>
              <a:t> se </a:t>
            </a:r>
            <a:r>
              <a:rPr lang="en-US" sz="2000" dirty="0" err="1" smtClean="0"/>
              <a:t>encarga</a:t>
            </a:r>
            <a:r>
              <a:rPr lang="en-US" sz="2000" dirty="0" smtClean="0"/>
              <a:t> de </a:t>
            </a:r>
            <a:r>
              <a:rPr lang="en-US" sz="2000" dirty="0" err="1" smtClean="0"/>
              <a:t>indicar</a:t>
            </a:r>
            <a:r>
              <a:rPr lang="en-US" sz="2000" dirty="0" smtClean="0"/>
              <a:t> la </a:t>
            </a:r>
            <a:r>
              <a:rPr lang="en-US" sz="2000" dirty="0" err="1" smtClean="0"/>
              <a:t>ultima</a:t>
            </a:r>
            <a:r>
              <a:rPr lang="en-US" sz="2000" dirty="0" smtClean="0"/>
              <a:t> </a:t>
            </a:r>
            <a:r>
              <a:rPr lang="en-US" sz="2000" dirty="0" err="1" smtClean="0"/>
              <a:t>pantalla</a:t>
            </a:r>
            <a:r>
              <a:rPr lang="en-US" sz="2000" dirty="0" smtClean="0"/>
              <a:t> </a:t>
            </a:r>
            <a:r>
              <a:rPr lang="en-US" sz="2000" dirty="0" err="1" smtClean="0"/>
              <a:t>Guardada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el </a:t>
            </a:r>
            <a:r>
              <a:rPr lang="en-US" sz="2000" dirty="0" err="1" smtClean="0"/>
              <a:t>afiliado</a:t>
            </a:r>
            <a:r>
              <a:rPr lang="en-US" sz="2000" dirty="0" smtClean="0"/>
              <a:t>.</a:t>
            </a:r>
          </a:p>
          <a:p>
            <a:pPr algn="l"/>
            <a:r>
              <a:rPr lang="en-US" sz="2000" dirty="0" smtClean="0">
                <a:hlinkClick r:id="rId2"/>
              </a:rPr>
              <a:t>http://172.17.22.78:9999/porvenir-servicios-portal-devolucion-saldos-web/swagger-ui.html#/ultima-pagina-transaccion-rest-service/consultarUltimaPaginaTXporAfiliadoUsingGET</a:t>
            </a:r>
            <a:endParaRPr lang="en-US" sz="2000" dirty="0" smtClean="0"/>
          </a:p>
          <a:p>
            <a:pPr algn="l"/>
            <a:endParaRPr lang="en-US" sz="2000" dirty="0"/>
          </a:p>
          <a:p>
            <a:pPr algn="l"/>
            <a:r>
              <a:rPr lang="en-US" sz="2000" dirty="0" err="1" smtClean="0"/>
              <a:t>Redireccion</a:t>
            </a:r>
            <a:r>
              <a:rPr lang="en-US" sz="2000" dirty="0" smtClean="0"/>
              <a:t> : </a:t>
            </a:r>
            <a:r>
              <a:rPr lang="en-US" sz="2000" dirty="0" err="1" smtClean="0"/>
              <a:t>es</a:t>
            </a:r>
            <a:r>
              <a:rPr lang="en-US" sz="2000" dirty="0" smtClean="0"/>
              <a:t> un </a:t>
            </a:r>
            <a:r>
              <a:rPr lang="en-US" sz="2000" dirty="0" err="1" smtClean="0"/>
              <a:t>servicio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se </a:t>
            </a:r>
            <a:r>
              <a:rPr lang="en-US" sz="2000" dirty="0" err="1" smtClean="0"/>
              <a:t>debe</a:t>
            </a:r>
            <a:r>
              <a:rPr lang="en-US" sz="2000" dirty="0" smtClean="0"/>
              <a:t> consumer </a:t>
            </a:r>
            <a:r>
              <a:rPr lang="en-US" sz="2000" dirty="0" err="1" smtClean="0"/>
              <a:t>despues</a:t>
            </a:r>
            <a:r>
              <a:rPr lang="en-US" sz="2000" dirty="0" smtClean="0"/>
              <a:t> de </a:t>
            </a:r>
            <a:r>
              <a:rPr lang="en-US" sz="2000" dirty="0" err="1" smtClean="0"/>
              <a:t>cada</a:t>
            </a:r>
            <a:r>
              <a:rPr lang="en-US" sz="2000" dirty="0" smtClean="0"/>
              <a:t> guarder y </a:t>
            </a:r>
            <a:r>
              <a:rPr lang="en-US" sz="2000" dirty="0" err="1" smtClean="0"/>
              <a:t>regresar</a:t>
            </a:r>
            <a:r>
              <a:rPr lang="en-US" sz="2000" dirty="0" smtClean="0"/>
              <a:t> de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pantalla</a:t>
            </a:r>
            <a:r>
              <a:rPr lang="en-US" sz="2000" dirty="0" smtClean="0"/>
              <a:t> el </a:t>
            </a:r>
            <a:r>
              <a:rPr lang="en-US" sz="2000" dirty="0" err="1" smtClean="0"/>
              <a:t>cual</a:t>
            </a:r>
            <a:r>
              <a:rPr lang="en-US" sz="2000" dirty="0" smtClean="0"/>
              <a:t> </a:t>
            </a:r>
            <a:r>
              <a:rPr lang="en-US" sz="2000" dirty="0" err="1" smtClean="0"/>
              <a:t>indica</a:t>
            </a:r>
            <a:r>
              <a:rPr lang="en-US" sz="2000" dirty="0" smtClean="0"/>
              <a:t> a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pantalla</a:t>
            </a:r>
            <a:r>
              <a:rPr lang="en-US" sz="2000" dirty="0" smtClean="0"/>
              <a:t> se </a:t>
            </a:r>
            <a:r>
              <a:rPr lang="en-US" sz="2000" dirty="0" err="1" smtClean="0"/>
              <a:t>debe</a:t>
            </a:r>
            <a:r>
              <a:rPr lang="en-US" sz="2000" dirty="0" smtClean="0"/>
              <a:t> </a:t>
            </a:r>
            <a:r>
              <a:rPr lang="en-US" sz="2000" dirty="0" err="1" smtClean="0"/>
              <a:t>redireccionar</a:t>
            </a:r>
            <a:r>
              <a:rPr lang="en-US" sz="2000" dirty="0" smtClean="0"/>
              <a:t> al </a:t>
            </a:r>
            <a:r>
              <a:rPr lang="en-US" sz="2000" dirty="0" err="1" smtClean="0"/>
              <a:t>usuario</a:t>
            </a:r>
            <a:r>
              <a:rPr lang="en-US" sz="2000" dirty="0" smtClean="0"/>
              <a:t>:</a:t>
            </a:r>
          </a:p>
          <a:p>
            <a:pPr algn="l"/>
            <a:r>
              <a:rPr lang="es-CO" sz="2000" dirty="0" smtClean="0">
                <a:hlinkClick r:id="rId3"/>
              </a:rPr>
              <a:t>http://172.17.22.78:9999/porvenir-servicios-portal-vejez-web/swagger-ui.html#/redireccion-rest-service/redireccionUsingPOST</a:t>
            </a:r>
            <a:endParaRPr lang="es-CO" sz="2000" dirty="0" smtClean="0"/>
          </a:p>
          <a:p>
            <a:pPr algn="l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13000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4464" y="267700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CHL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90499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0173" y="116456"/>
            <a:ext cx="3932237" cy="681487"/>
          </a:xfrm>
        </p:spPr>
        <p:txBody>
          <a:bodyPr/>
          <a:lstStyle/>
          <a:p>
            <a:r>
              <a:rPr lang="en-US" dirty="0" smtClean="0"/>
              <a:t>DATOS PERSONALES</a:t>
            </a:r>
            <a:endParaRPr lang="es-CO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29397" y="897146"/>
            <a:ext cx="5063706" cy="5676181"/>
          </a:xfrm>
        </p:spPr>
        <p:txBody>
          <a:bodyPr>
            <a:noAutofit/>
          </a:bodyPr>
          <a:lstStyle/>
          <a:p>
            <a:r>
              <a:rPr lang="en-US" sz="1400" dirty="0" err="1" smtClean="0"/>
              <a:t>Consultar</a:t>
            </a:r>
            <a:r>
              <a:rPr lang="en-US" sz="1400" dirty="0" smtClean="0"/>
              <a:t> </a:t>
            </a:r>
            <a:r>
              <a:rPr lang="en-US" sz="1400" dirty="0" err="1" smtClean="0"/>
              <a:t>datos</a:t>
            </a:r>
            <a:r>
              <a:rPr lang="en-US" sz="1400" dirty="0" smtClean="0"/>
              <a:t> </a:t>
            </a:r>
            <a:r>
              <a:rPr lang="en-US" sz="1400" dirty="0" err="1" smtClean="0"/>
              <a:t>personales</a:t>
            </a:r>
            <a:r>
              <a:rPr lang="en-US" sz="1400" dirty="0" smtClean="0"/>
              <a:t> </a:t>
            </a:r>
            <a:r>
              <a:rPr lang="en-US" sz="1400" dirty="0" err="1" smtClean="0"/>
              <a:t>segun</a:t>
            </a:r>
            <a:r>
              <a:rPr lang="en-US" sz="1400" dirty="0" smtClean="0"/>
              <a:t> </a:t>
            </a:r>
            <a:r>
              <a:rPr lang="en-US" sz="1400" dirty="0" err="1" smtClean="0"/>
              <a:t>beneficio</a:t>
            </a:r>
            <a:endParaRPr lang="en-US" sz="1400" dirty="0" smtClean="0"/>
          </a:p>
          <a:p>
            <a:r>
              <a:rPr lang="es-CO" sz="1400" dirty="0" smtClean="0">
                <a:hlinkClick r:id="rId2"/>
              </a:rPr>
              <a:t>http://172.17.22.78:9999/porvenir-servicios-portal-vejez-web/swagger-ui.html#/paso-uno-datos-basicos-rest-service/consultarPasoUnoDatosPersonalesUsingGET</a:t>
            </a:r>
            <a:endParaRPr lang="es-CO" sz="1400" dirty="0" smtClean="0"/>
          </a:p>
          <a:p>
            <a:r>
              <a:rPr lang="es-CO" sz="1400" dirty="0" smtClean="0">
                <a:hlinkClick r:id="rId3"/>
              </a:rPr>
              <a:t>http://172.17.22.78:9999/porvenir-servicios-portal-devolucion-saldos-web/swagger-ui.html#/paso-uno-rest-service/consultarPasoUnoDatosPersonalesUsingGET</a:t>
            </a:r>
            <a:endParaRPr lang="es-CO" sz="1400" dirty="0" smtClean="0"/>
          </a:p>
          <a:p>
            <a:r>
              <a:rPr lang="en-US" sz="1400" dirty="0" err="1" smtClean="0"/>
              <a:t>Guardar</a:t>
            </a:r>
            <a:r>
              <a:rPr lang="en-US" sz="1400" dirty="0" smtClean="0"/>
              <a:t> Datos </a:t>
            </a:r>
            <a:r>
              <a:rPr lang="en-US" sz="1400" dirty="0" err="1" smtClean="0"/>
              <a:t>personales</a:t>
            </a:r>
            <a:r>
              <a:rPr lang="en-US" sz="1400" dirty="0" smtClean="0"/>
              <a:t> </a:t>
            </a:r>
            <a:r>
              <a:rPr lang="en-US" sz="1400" dirty="0" err="1" smtClean="0"/>
              <a:t>segun</a:t>
            </a:r>
            <a:r>
              <a:rPr lang="en-US" sz="1400" dirty="0" smtClean="0"/>
              <a:t> </a:t>
            </a:r>
            <a:r>
              <a:rPr lang="en-US" sz="1400" dirty="0" err="1" smtClean="0"/>
              <a:t>beneficio</a:t>
            </a:r>
            <a:endParaRPr lang="en-US" sz="1400" dirty="0" smtClean="0"/>
          </a:p>
          <a:p>
            <a:r>
              <a:rPr lang="es-CO" sz="1400" dirty="0" smtClean="0">
                <a:hlinkClick r:id="rId4"/>
              </a:rPr>
              <a:t>http://172.17.22.78:9999/porvenir-servicios-portal-vejez-web/swagger-ui.html#/paso-uno-datos-basicos-rest-service/guardarPasoUnoDatosPersonalesUsingPOST</a:t>
            </a:r>
            <a:endParaRPr lang="es-CO" sz="1400" dirty="0" smtClean="0"/>
          </a:p>
          <a:p>
            <a:r>
              <a:rPr lang="es-CO" sz="1400" dirty="0" smtClean="0">
                <a:hlinkClick r:id="rId5"/>
              </a:rPr>
              <a:t>http://172.17.22.78:9999/porvenir-servicios-portal-devolucion-saldos-web/swagger-ui.html#/paso-uno-rest-service/guardarPasoUnoDatosPersonalesUsingPOST</a:t>
            </a:r>
            <a:endParaRPr lang="es-CO" sz="1400" dirty="0" smtClean="0"/>
          </a:p>
          <a:p>
            <a:r>
              <a:rPr lang="en-US" sz="1400" dirty="0" err="1" smtClean="0"/>
              <a:t>Consultar</a:t>
            </a:r>
            <a:r>
              <a:rPr lang="en-US" sz="1400" dirty="0" smtClean="0"/>
              <a:t> </a:t>
            </a:r>
            <a:r>
              <a:rPr lang="en-US" sz="1400" dirty="0" err="1" smtClean="0"/>
              <a:t>tarea</a:t>
            </a:r>
            <a:r>
              <a:rPr lang="en-US" sz="1400" dirty="0" smtClean="0"/>
              <a:t> CRM</a:t>
            </a:r>
          </a:p>
          <a:p>
            <a:r>
              <a:rPr lang="es-CO" sz="1400" dirty="0" smtClean="0">
                <a:hlinkClick r:id="rId6"/>
              </a:rPr>
              <a:t>http://172.17.22.78:9999/porvenir-servicios-portal-devolucion-saldos-web/swagger-ui.html#/tarea-crm-datos-afiliado-rest-service/consultarEstadoTareaCRMUsingGET</a:t>
            </a:r>
            <a:endParaRPr lang="es-CO" sz="1400" dirty="0" smtClean="0"/>
          </a:p>
          <a:p>
            <a:r>
              <a:rPr lang="en-US" sz="1400" dirty="0" err="1" smtClean="0"/>
              <a:t>Crear</a:t>
            </a:r>
            <a:r>
              <a:rPr lang="en-US" sz="1400" dirty="0" smtClean="0"/>
              <a:t> </a:t>
            </a:r>
            <a:r>
              <a:rPr lang="en-US" sz="1400" dirty="0" err="1" smtClean="0"/>
              <a:t>Tarea</a:t>
            </a:r>
            <a:r>
              <a:rPr lang="en-US" sz="1400" dirty="0" smtClean="0"/>
              <a:t> </a:t>
            </a:r>
            <a:r>
              <a:rPr lang="en-US" sz="1400" dirty="0" err="1" smtClean="0"/>
              <a:t>Crm</a:t>
            </a:r>
            <a:endParaRPr lang="en-US" sz="1400" dirty="0" smtClean="0"/>
          </a:p>
          <a:p>
            <a:r>
              <a:rPr lang="es-CO" sz="1400" dirty="0" smtClean="0">
                <a:hlinkClick r:id="rId7"/>
              </a:rPr>
              <a:t>http://172.17.22.78:9999/porvenir-servicios-portal-devolucion-saldos-web/swagger-ui.html#/tarea-crm-datos-afiliado-rest-service/crearTareaCrmUsingPOST</a:t>
            </a:r>
            <a:endParaRPr lang="es-CO" sz="1400" dirty="0" smtClean="0"/>
          </a:p>
          <a:p>
            <a:endParaRPr lang="es-CO" sz="1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0407" y="457199"/>
            <a:ext cx="5277313" cy="586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3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009291" y="116456"/>
            <a:ext cx="3823119" cy="6814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Historia</a:t>
            </a:r>
            <a:r>
              <a:rPr lang="en-US" dirty="0" smtClean="0"/>
              <a:t> </a:t>
            </a:r>
            <a:r>
              <a:rPr lang="en-US" dirty="0" err="1" smtClean="0"/>
              <a:t>Laboral</a:t>
            </a:r>
            <a:endParaRPr lang="es-CO" dirty="0"/>
          </a:p>
        </p:txBody>
      </p:sp>
      <p:sp>
        <p:nvSpPr>
          <p:cNvPr id="6" name="Marcador de texto 3"/>
          <p:cNvSpPr txBox="1">
            <a:spLocks/>
          </p:cNvSpPr>
          <p:nvPr/>
        </p:nvSpPr>
        <p:spPr>
          <a:xfrm>
            <a:off x="226780" y="897146"/>
            <a:ext cx="4923190" cy="567618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 smtClean="0"/>
              <a:t>Consultar</a:t>
            </a:r>
            <a:r>
              <a:rPr lang="en-US" sz="1400" dirty="0" smtClean="0"/>
              <a:t> </a:t>
            </a:r>
            <a:r>
              <a:rPr lang="en-US" sz="1400" dirty="0" err="1" smtClean="0"/>
              <a:t>resumen</a:t>
            </a:r>
            <a:r>
              <a:rPr lang="en-US" sz="1400" dirty="0" smtClean="0"/>
              <a:t> de </a:t>
            </a:r>
            <a:r>
              <a:rPr lang="en-US" sz="1400" dirty="0" err="1" smtClean="0"/>
              <a:t>historia</a:t>
            </a:r>
            <a:r>
              <a:rPr lang="en-US" sz="1400" dirty="0" smtClean="0"/>
              <a:t> </a:t>
            </a:r>
            <a:r>
              <a:rPr lang="en-US" sz="1400" dirty="0" err="1" smtClean="0"/>
              <a:t>laboral</a:t>
            </a:r>
            <a:r>
              <a:rPr lang="en-US" sz="1400" dirty="0" smtClean="0"/>
              <a:t> y </a:t>
            </a:r>
            <a:r>
              <a:rPr lang="en-US" sz="1400" dirty="0" err="1" smtClean="0"/>
              <a:t>preguntas</a:t>
            </a:r>
            <a:r>
              <a:rPr lang="en-US" sz="1400" dirty="0" smtClean="0"/>
              <a:t> </a:t>
            </a:r>
            <a:r>
              <a:rPr lang="en-US" sz="1400" dirty="0" err="1" smtClean="0"/>
              <a:t>por</a:t>
            </a:r>
            <a:r>
              <a:rPr lang="en-US" sz="1400" dirty="0" smtClean="0"/>
              <a:t> resolver:</a:t>
            </a:r>
            <a:endParaRPr lang="en-US" sz="1400" dirty="0"/>
          </a:p>
          <a:p>
            <a:pPr marL="0" indent="0">
              <a:buNone/>
            </a:pPr>
            <a:r>
              <a:rPr lang="es-CO" sz="1400" dirty="0" smtClean="0">
                <a:hlinkClick r:id="rId2"/>
              </a:rPr>
              <a:t>http://172.17.22.78:9999/porvenir-servicios-portal-devolucion-saldos-web/swagger-ui.html#/paso-uno-rest-service/consultarPasoUnoHistoriaLaboralUsingGET</a:t>
            </a:r>
            <a:endParaRPr lang="es-CO" sz="1400" dirty="0" smtClean="0"/>
          </a:p>
          <a:p>
            <a:pPr marL="0" indent="0">
              <a:buNone/>
            </a:pPr>
            <a:r>
              <a:rPr lang="es-CO" sz="1400" dirty="0" smtClean="0">
                <a:hlinkClick r:id="rId3"/>
              </a:rPr>
              <a:t>http://172.17.22.78:9999/porvenir-servicios-portal-vejez-web/swagger-ui.html#/paso-dos-historia-laboral-rest-service/consultarPasoUnoHistoriaLaboralUsingGET</a:t>
            </a:r>
            <a:endParaRPr lang="es-CO" sz="1400" dirty="0" smtClean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err="1" smtClean="0"/>
              <a:t>Guardar</a:t>
            </a:r>
            <a:r>
              <a:rPr lang="en-US" sz="1400" dirty="0" smtClean="0"/>
              <a:t> Paso:</a:t>
            </a:r>
          </a:p>
          <a:p>
            <a:pPr marL="0" indent="0">
              <a:buNone/>
            </a:pPr>
            <a:r>
              <a:rPr lang="en-US" sz="1400" dirty="0" smtClean="0">
                <a:hlinkClick r:id="rId4"/>
              </a:rPr>
              <a:t>http://172.17.22.78:9999/porvenir-servicios-portal-vejez-web/swagger-ui.html#/paso-dos-historia-laboral-rest-service/guardarPasoUnoHistoriaLaboralUsingPOST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>
                <a:hlinkClick r:id="rId5"/>
              </a:rPr>
              <a:t>http://172.17.22.78:9999/porvenir-servicios-portal-devolucion-saldos-web/swagger-ui.html#/paso-uno-rest-service/guardarPasoUnoHistoriaLaboralUsingPOST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 smtClean="0"/>
              <a:t>Regresar</a:t>
            </a:r>
            <a:r>
              <a:rPr lang="en-US" sz="1400" dirty="0" smtClean="0"/>
              <a:t> :</a:t>
            </a:r>
          </a:p>
          <a:p>
            <a:pPr marL="0" indent="0">
              <a:buNone/>
            </a:pPr>
            <a:r>
              <a:rPr lang="en-US" sz="1400" dirty="0" smtClean="0"/>
              <a:t>http://172.17.22.78:9999/porvenir-servicios-portal-vejez-web/swagger-ui.html#/paso-dos-historia-laboral-rest-service/regresarUsingGET_3</a:t>
            </a:r>
          </a:p>
          <a:p>
            <a:pPr marL="0" indent="0">
              <a:buNone/>
            </a:pPr>
            <a:endParaRPr lang="es-CO" sz="1400" dirty="0" smtClean="0"/>
          </a:p>
          <a:p>
            <a:endParaRPr lang="es-CO" sz="14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1237" y="897146"/>
            <a:ext cx="5400263" cy="548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81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Recordar</a:t>
            </a:r>
            <a:r>
              <a:rPr lang="en-US" dirty="0" smtClean="0"/>
              <a:t> </a:t>
            </a:r>
            <a:r>
              <a:rPr lang="en-US" dirty="0" err="1" smtClean="0"/>
              <a:t>Historia</a:t>
            </a:r>
            <a:r>
              <a:rPr lang="en-US" dirty="0" smtClean="0"/>
              <a:t> </a:t>
            </a:r>
            <a:r>
              <a:rPr lang="en-US" dirty="0" err="1" smtClean="0"/>
              <a:t>laboral</a:t>
            </a:r>
            <a:endParaRPr lang="es-CO" dirty="0"/>
          </a:p>
        </p:txBody>
      </p:sp>
      <p:pic>
        <p:nvPicPr>
          <p:cNvPr id="6" name="Marcador de posición de imagen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7743" b="7743"/>
          <a:stretch>
            <a:fillRect/>
          </a:stretch>
        </p:blipFill>
        <p:spPr>
          <a:xfrm>
            <a:off x="5218113" y="392113"/>
            <a:ext cx="6172200" cy="6146800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1600200"/>
          </a:xfrm>
        </p:spPr>
        <p:txBody>
          <a:bodyPr/>
          <a:lstStyle/>
          <a:p>
            <a:r>
              <a:rPr lang="en-US" dirty="0" smtClean="0"/>
              <a:t>CRUD:</a:t>
            </a:r>
          </a:p>
          <a:p>
            <a:r>
              <a:rPr lang="es-CO" dirty="0" smtClean="0"/>
              <a:t>http://172.17.22.78:9999/porvenir-servicios-portal-devolucion-saldos-web/swagger-ui.html#/historia-laboral-recordada-rest-service</a:t>
            </a:r>
            <a:endParaRPr lang="es-C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57883"/>
            <a:ext cx="5105940" cy="23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652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630</Words>
  <Application>Microsoft Office PowerPoint</Application>
  <PresentationFormat>Panorámica</PresentationFormat>
  <Paragraphs>181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Tema de Office</vt:lpstr>
      <vt:lpstr>VEJEZ</vt:lpstr>
      <vt:lpstr>Login</vt:lpstr>
      <vt:lpstr>Presentación de PowerPoint</vt:lpstr>
      <vt:lpstr>Presentación de PowerPoint</vt:lpstr>
      <vt:lpstr>Servicios de navegacion</vt:lpstr>
      <vt:lpstr>CHL</vt:lpstr>
      <vt:lpstr>DATOS PERSONALES</vt:lpstr>
      <vt:lpstr>Presentación de PowerPoint</vt:lpstr>
      <vt:lpstr>Recordar Historia laboral</vt:lpstr>
      <vt:lpstr>Recordar Historia laboral Otro Pais</vt:lpstr>
      <vt:lpstr>Detalle de historia laboral</vt:lpstr>
      <vt:lpstr>Beneficiarios</vt:lpstr>
      <vt:lpstr>Adjunta documentos CHL</vt:lpstr>
      <vt:lpstr>CRUD documentos CHL</vt:lpstr>
      <vt:lpstr>Firma Electronica CHL</vt:lpstr>
      <vt:lpstr>Beneficio alcanzado</vt:lpstr>
      <vt:lpstr>Con excedentes</vt:lpstr>
      <vt:lpstr>Beneficio GPM</vt:lpstr>
      <vt:lpstr>Nueva modalidad</vt:lpstr>
      <vt:lpstr>Beneficio once cotizar renta</vt:lpstr>
      <vt:lpstr>Beneficio alcanzado por monto</vt:lpstr>
      <vt:lpstr>Beneficio alcanzado Devolucion Saldos</vt:lpstr>
      <vt:lpstr>Radicacion</vt:lpstr>
      <vt:lpstr>Situacion Economica (GPM)</vt:lpstr>
      <vt:lpstr>Medio de pago y eps</vt:lpstr>
      <vt:lpstr>Adjunta Radicacion</vt:lpstr>
      <vt:lpstr>CRUD CARGA DOCUMENTAL</vt:lpstr>
      <vt:lpstr>Firma Electronica Radicacion</vt:lpstr>
      <vt:lpstr>Proximos pasos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VEJEZ</dc:title>
  <dc:creator>Rivera Martinez Camilo (Ger Servicio Tecnologicos)</dc:creator>
  <cp:lastModifiedBy>Rivera Martinez Camilo (Ger Servicio Tecnologicos)</cp:lastModifiedBy>
  <cp:revision>19</cp:revision>
  <dcterms:created xsi:type="dcterms:W3CDTF">2021-03-01T14:15:58Z</dcterms:created>
  <dcterms:modified xsi:type="dcterms:W3CDTF">2021-03-01T16:30:25Z</dcterms:modified>
</cp:coreProperties>
</file>