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5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763" r:id="rId4"/>
    <p:sldMasterId id="2147483796" r:id="rId5"/>
    <p:sldMasterId id="2147483820" r:id="rId6"/>
    <p:sldMasterId id="2147483877" r:id="rId7"/>
    <p:sldMasterId id="2147483896" r:id="rId8"/>
    <p:sldMasterId id="2147483928" r:id="rId9"/>
  </p:sldMasterIdLst>
  <p:notesMasterIdLst>
    <p:notesMasterId r:id="rId27"/>
  </p:notesMasterIdLst>
  <p:handoutMasterIdLst>
    <p:handoutMasterId r:id="rId28"/>
  </p:handoutMasterIdLst>
  <p:sldIdLst>
    <p:sldId id="683" r:id="rId10"/>
    <p:sldId id="691" r:id="rId11"/>
    <p:sldId id="687" r:id="rId12"/>
    <p:sldId id="700" r:id="rId13"/>
    <p:sldId id="688" r:id="rId14"/>
    <p:sldId id="702" r:id="rId15"/>
    <p:sldId id="705" r:id="rId16"/>
    <p:sldId id="684" r:id="rId17"/>
    <p:sldId id="690" r:id="rId18"/>
    <p:sldId id="697" r:id="rId19"/>
    <p:sldId id="707" r:id="rId20"/>
    <p:sldId id="693" r:id="rId21"/>
    <p:sldId id="703" r:id="rId22"/>
    <p:sldId id="704" r:id="rId23"/>
    <p:sldId id="694" r:id="rId24"/>
    <p:sldId id="695" r:id="rId25"/>
    <p:sldId id="706" r:id="rId26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ngru, Tariq [USA]" initials="M[" lastIdx="11" clrIdx="0">
    <p:extLst>
      <p:ext uri="{19B8F6BF-5375-455C-9EA6-DF929625EA0E}">
        <p15:presenceInfo xmlns:p15="http://schemas.microsoft.com/office/powerpoint/2012/main" userId="S003BFFDA4A9D952@LIVE.COM" providerId="AD"/>
      </p:ext>
    </p:extLst>
  </p:cmAuthor>
  <p:cmAuthor id="2" name="Mackay, K.C. [USA]" initials="MK[" lastIdx="3" clrIdx="1"/>
  <p:cmAuthor id="3" name="Stailey, Jennifer [USA]" initials="SJ[" lastIdx="4" clrIdx="2">
    <p:extLst>
      <p:ext uri="{19B8F6BF-5375-455C-9EA6-DF929625EA0E}">
        <p15:presenceInfo xmlns:p15="http://schemas.microsoft.com/office/powerpoint/2012/main" userId="S-1-5-21-1314303383-2379350573-4036118543-352521" providerId="AD"/>
      </p:ext>
    </p:extLst>
  </p:cmAuthor>
  <p:cmAuthor id="4" name="Wong, Irina [USA]" initials="WI[" lastIdx="2" clrIdx="3">
    <p:extLst>
      <p:ext uri="{19B8F6BF-5375-455C-9EA6-DF929625EA0E}">
        <p15:presenceInfo xmlns:p15="http://schemas.microsoft.com/office/powerpoint/2012/main" userId="80133708-39d4-4a55-a28d-06b1511f7440" providerId="Windows Live"/>
      </p:ext>
    </p:extLst>
  </p:cmAuthor>
  <p:cmAuthor id="5" name="Hill, Edward F V LCDR N1, N16" initials="HEFVLNN" lastIdx="9" clrIdx="4">
    <p:extLst>
      <p:ext uri="{19B8F6BF-5375-455C-9EA6-DF929625EA0E}">
        <p15:presenceInfo xmlns:p15="http://schemas.microsoft.com/office/powerpoint/2012/main" userId="S-1-5-21-1801674531-2146617017-725345543-48544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ECE"/>
    <a:srgbClr val="5D7D95"/>
    <a:srgbClr val="47698B"/>
    <a:srgbClr val="4E2837"/>
    <a:srgbClr val="3E5D4C"/>
    <a:srgbClr val="CD9A19"/>
    <a:srgbClr val="007682"/>
    <a:srgbClr val="2C4156"/>
    <a:srgbClr val="B98B17"/>
    <a:srgbClr val="00A6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66" autoAdjust="0"/>
    <p:restoredTop sz="94694"/>
  </p:normalViewPr>
  <p:slideViewPr>
    <p:cSldViewPr snapToGrid="0">
      <p:cViewPr varScale="1">
        <p:scale>
          <a:sx n="116" d="100"/>
          <a:sy n="116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" Type="http://schemas.openxmlformats.org/officeDocument/2006/relationships/customXml" Target="../customXml/item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Master" Target="slideMasters/slideMaster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785"/>
          </a:xfrm>
          <a:prstGeom prst="rect">
            <a:avLst/>
          </a:prstGeom>
        </p:spPr>
        <p:txBody>
          <a:bodyPr vert="horz" lIns="92647" tIns="46324" rIns="92647" bIns="4632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1785"/>
          </a:xfrm>
          <a:prstGeom prst="rect">
            <a:avLst/>
          </a:prstGeom>
        </p:spPr>
        <p:txBody>
          <a:bodyPr vert="horz" lIns="92647" tIns="46324" rIns="92647" bIns="46324" rtlCol="0"/>
          <a:lstStyle>
            <a:lvl1pPr algn="r">
              <a:defRPr sz="1200"/>
            </a:lvl1pPr>
          </a:lstStyle>
          <a:p>
            <a:fld id="{03327CA6-12BA-4E25-8D0C-D0BF47BEA956}" type="datetimeFigureOut">
              <a:rPr lang="en-US" smtClean="0"/>
              <a:t>1/30/19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1940"/>
            <a:ext cx="3037840" cy="461784"/>
          </a:xfrm>
          <a:prstGeom prst="rect">
            <a:avLst/>
          </a:prstGeom>
        </p:spPr>
        <p:txBody>
          <a:bodyPr vert="horz" lIns="92647" tIns="46324" rIns="92647" bIns="4632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741940"/>
            <a:ext cx="3037840" cy="461784"/>
          </a:xfrm>
          <a:prstGeom prst="rect">
            <a:avLst/>
          </a:prstGeom>
        </p:spPr>
        <p:txBody>
          <a:bodyPr vert="horz" lIns="92647" tIns="46324" rIns="92647" bIns="46324" rtlCol="0" anchor="b"/>
          <a:lstStyle>
            <a:lvl1pPr algn="r">
              <a:defRPr sz="1200"/>
            </a:lvl1pPr>
          </a:lstStyle>
          <a:p>
            <a:fld id="{15336C39-415E-47A8-98C8-62E2BB296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555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785"/>
          </a:xfrm>
          <a:prstGeom prst="rect">
            <a:avLst/>
          </a:prstGeom>
        </p:spPr>
        <p:txBody>
          <a:bodyPr vert="horz" lIns="92647" tIns="46324" rIns="92647" bIns="4632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785"/>
          </a:xfrm>
          <a:prstGeom prst="rect">
            <a:avLst/>
          </a:prstGeom>
        </p:spPr>
        <p:txBody>
          <a:bodyPr vert="horz" lIns="92647" tIns="46324" rIns="92647" bIns="46324" rtlCol="0"/>
          <a:lstStyle>
            <a:lvl1pPr algn="r">
              <a:defRPr sz="1200"/>
            </a:lvl1pPr>
          </a:lstStyle>
          <a:p>
            <a:fld id="{0ADA80A5-7BB0-734F-8C27-B1DC0FB7F823}" type="datetimeFigureOut">
              <a:rPr lang="en-US" smtClean="0"/>
              <a:t>1/30/19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44538" y="1150938"/>
            <a:ext cx="5521325" cy="3105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47" tIns="46324" rIns="92647" bIns="463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29292"/>
            <a:ext cx="5608320" cy="3623966"/>
          </a:xfrm>
          <a:prstGeom prst="rect">
            <a:avLst/>
          </a:prstGeom>
        </p:spPr>
        <p:txBody>
          <a:bodyPr vert="horz" lIns="92647" tIns="46324" rIns="92647" bIns="463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41940"/>
            <a:ext cx="3037840" cy="461784"/>
          </a:xfrm>
          <a:prstGeom prst="rect">
            <a:avLst/>
          </a:prstGeom>
        </p:spPr>
        <p:txBody>
          <a:bodyPr vert="horz" lIns="92647" tIns="46324" rIns="92647" bIns="4632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41940"/>
            <a:ext cx="3037840" cy="461784"/>
          </a:xfrm>
          <a:prstGeom prst="rect">
            <a:avLst/>
          </a:prstGeom>
        </p:spPr>
        <p:txBody>
          <a:bodyPr vert="horz" lIns="92647" tIns="46324" rIns="92647" bIns="46324" rtlCol="0" anchor="b"/>
          <a:lstStyle>
            <a:lvl1pPr algn="r">
              <a:defRPr sz="1200"/>
            </a:lvl1pPr>
          </a:lstStyle>
          <a:p>
            <a:fld id="{09D511DD-DAB9-1647-97C7-AACDE6029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1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6470"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511DD-DAB9-1647-97C7-AACDE6029B44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94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FedRAMP</a:t>
            </a:r>
            <a:r>
              <a:rPr lang="en-US" dirty="0"/>
              <a:t> can now</a:t>
            </a:r>
            <a:r>
              <a:rPr lang="en-US" baseline="0" dirty="0"/>
              <a:t> accredit </a:t>
            </a:r>
            <a:r>
              <a:rPr lang="en-US" dirty="0"/>
              <a:t>new services in 6 months or less, and typical turnaround times are 4-5 months. See</a:t>
            </a:r>
            <a:r>
              <a:rPr lang="en-US" baseline="0" dirty="0"/>
              <a:t> https://www.fedramp.gov/assets/resources/documents/FedRAMP_Accelerated_A_Case_Study_For_Change_Within_Government.pdf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511DD-DAB9-1647-97C7-AACDE6029B4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547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ernal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839775"/>
            <a:ext cx="12192000" cy="5587919"/>
          </a:xfrm>
          <a:prstGeom prst="rect">
            <a:avLst/>
          </a:prstGeom>
          <a:gradFill flip="none" rotWithShape="1">
            <a:gsLst>
              <a:gs pos="16000">
                <a:schemeClr val="accent2"/>
              </a:gs>
              <a:gs pos="74000">
                <a:schemeClr val="accent1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336550" y="839775"/>
            <a:ext cx="3898900" cy="5588013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51382" y="1381381"/>
            <a:ext cx="7227067" cy="23876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7000" spc="300" baseline="0">
                <a:solidFill>
                  <a:schemeClr val="bg1"/>
                </a:solidFill>
              </a:defRPr>
            </a:lvl1pPr>
          </a:lstStyle>
          <a:p>
            <a:r>
              <a:rPr lang="en-US" sz="7000" spc="300">
                <a:solidFill>
                  <a:schemeClr val="bg1"/>
                </a:solidFill>
              </a:rPr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51381" y="4296129"/>
            <a:ext cx="7227067" cy="628248"/>
          </a:xfrm>
        </p:spPr>
        <p:txBody>
          <a:bodyPr>
            <a:normAutofit/>
          </a:bodyPr>
          <a:lstStyle>
            <a:lvl1pPr marL="0" indent="0" algn="l">
              <a:buNone/>
              <a:defRPr sz="1400" b="0" i="1" cap="none" spc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1" y="5928912"/>
            <a:ext cx="5010151" cy="346075"/>
          </a:xfrm>
        </p:spPr>
        <p:txBody>
          <a:bodyPr>
            <a:normAutofit/>
          </a:bodyPr>
          <a:lstStyle>
            <a:lvl1pPr marL="0" indent="0">
              <a:buNone/>
              <a:defRPr sz="1200" b="0" i="0" cap="all" spc="100" baseline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Month Year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36550" y="837561"/>
            <a:ext cx="3898900" cy="20774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50" cap="all" spc="100">
                <a:solidFill>
                  <a:schemeClr val="bg1"/>
                </a:solidFill>
              </a:rPr>
              <a:t>Booz Allen Hamilton internal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0968" y="343179"/>
            <a:ext cx="1764792" cy="1955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2940" y="6605330"/>
            <a:ext cx="3512820" cy="9118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pull quote Oswa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65802" y="1"/>
            <a:ext cx="3924300" cy="6857999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782888" y="629400"/>
            <a:ext cx="6770679" cy="535677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i="0" cap="all" spc="100" baseline="0">
                <a:solidFill>
                  <a:schemeClr val="tx1"/>
                </a:solidFill>
                <a:latin typeface="Oswald" panose="02000503000000000000" pitchFamily="2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PULL QUOTE GOES HERE. USE A SPOT color TO CALL OUT CERTAIN WORDS. PULL QUOTE GOES HERE. USE A SPOT color TO CALL OUT CERTAIN WORDS. PULL QUOTE GOES HERE. USE A SPOT color TO CALL OUT CERTAIN WORDS. </a:t>
            </a:r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782890" y="6400451"/>
            <a:ext cx="6309180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This document is confidential and intended solely for the client to whom it is addressed.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686648" y="6446663"/>
            <a:ext cx="82833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Pull Quote Georgia Itali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65802" y="1"/>
            <a:ext cx="3924300" cy="6857999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782890" y="638827"/>
            <a:ext cx="6770678" cy="535677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 spc="200" baseline="0">
                <a:solidFill>
                  <a:schemeClr val="accent3"/>
                </a:solidFill>
                <a:latin typeface="Oswald" panose="02000503000000000000" pitchFamily="2" charset="0"/>
              </a:defRPr>
            </a:lvl1pPr>
            <a:lvl2pPr>
              <a:spcAft>
                <a:spcPts val="600"/>
              </a:spcAft>
              <a:defRPr sz="2000" b="0" i="1" cap="none" spc="0" baseline="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0" indent="0">
              <a:buFontTx/>
              <a:buNone/>
              <a:defRPr sz="1000" i="0" spc="150" baseline="0">
                <a:solidFill>
                  <a:schemeClr val="tx1"/>
                </a:solidFill>
                <a:latin typeface="Oswald" panose="02000503000000000000" pitchFamily="2" charset="0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LEVEL 1 TITLE</a:t>
            </a:r>
          </a:p>
          <a:p>
            <a:pPr marL="11113" marR="0" lvl="1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“Pull quote goes here. All text should be white. Pull quote goes here. All text should be white. Pull quote goes here. </a:t>
            </a:r>
            <a:br>
              <a:rPr lang="en-US"/>
            </a:br>
            <a:r>
              <a:rPr lang="en-US"/>
              <a:t>All text should be white.”</a:t>
            </a:r>
          </a:p>
          <a:p>
            <a:pPr marL="0" marR="0" lvl="2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PERSON BEING QUOTED</a:t>
            </a:r>
          </a:p>
        </p:txBody>
      </p:sp>
      <p:sp>
        <p:nvSpPr>
          <p:cNvPr id="10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782890" y="6400451"/>
            <a:ext cx="6309180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This document is confidential and intended solely for the client to whom it is addressed.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686648" y="6446663"/>
            <a:ext cx="82833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 3 Col Wide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1" y="1610772"/>
            <a:ext cx="3309594" cy="4599528"/>
          </a:xfrm>
        </p:spPr>
        <p:txBody>
          <a:bodyPr/>
          <a:lstStyle/>
          <a:p>
            <a:pPr lvl="0"/>
            <a:r>
              <a:rPr lang="en-US"/>
              <a:t>Level 1 is used for body text. The bullet is optional and may be removed. </a:t>
            </a:r>
            <a:br>
              <a:rPr lang="en-US"/>
            </a:br>
            <a:r>
              <a:rPr lang="en-US"/>
              <a:t>Click “indent more” to access additional text styles.</a:t>
            </a:r>
          </a:p>
          <a:p>
            <a:pPr lvl="1"/>
            <a:r>
              <a:rPr lang="en-US"/>
              <a:t>Second level is a nested text bullet</a:t>
            </a:r>
          </a:p>
          <a:p>
            <a:pPr lvl="2"/>
            <a:r>
              <a:rPr lang="en-US"/>
              <a:t>Third level is a nested text bullet.</a:t>
            </a:r>
          </a:p>
          <a:p>
            <a:pPr lvl="3"/>
            <a:r>
              <a:rPr lang="en-US"/>
              <a:t>Fourth level optional subhead</a:t>
            </a:r>
          </a:p>
          <a:p>
            <a:pPr lvl="4"/>
            <a:r>
              <a:rPr lang="en-US"/>
              <a:t>Level 5 is an optional short description</a:t>
            </a:r>
          </a:p>
          <a:p>
            <a:pPr lvl="5"/>
            <a:r>
              <a:rPr lang="en-US"/>
              <a:t>Level 6 is used for source information or footnotes.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41088" y="1610772"/>
            <a:ext cx="3309594" cy="4599528"/>
          </a:xfrm>
        </p:spPr>
        <p:txBody>
          <a:bodyPr/>
          <a:lstStyle/>
          <a:p>
            <a:pPr lvl="0"/>
            <a:r>
              <a:rPr lang="en-US"/>
              <a:t>Level 1 is used for body text. The bullet is optional and may be removed. </a:t>
            </a:r>
            <a:br>
              <a:rPr lang="en-US"/>
            </a:br>
            <a:r>
              <a:rPr lang="en-US"/>
              <a:t>Click “indent more” to access additional text styles.</a:t>
            </a:r>
          </a:p>
          <a:p>
            <a:pPr lvl="1"/>
            <a:r>
              <a:rPr lang="en-US"/>
              <a:t>Second level is a nested text bullet</a:t>
            </a:r>
          </a:p>
          <a:p>
            <a:pPr lvl="2"/>
            <a:r>
              <a:rPr lang="en-US"/>
              <a:t>Third level is a nested text bullet.</a:t>
            </a:r>
          </a:p>
          <a:p>
            <a:pPr lvl="3"/>
            <a:r>
              <a:rPr lang="en-US"/>
              <a:t>Fourth level optional subhead</a:t>
            </a:r>
          </a:p>
          <a:p>
            <a:pPr lvl="4"/>
            <a:r>
              <a:rPr lang="en-US"/>
              <a:t>Level 5 is an optional short description</a:t>
            </a:r>
          </a:p>
          <a:p>
            <a:pPr lvl="5"/>
            <a:r>
              <a:rPr lang="en-US"/>
              <a:t>Level 6 is used for source information or footnotes.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1" hasCustomPrompt="1"/>
          </p:nvPr>
        </p:nvSpPr>
        <p:spPr>
          <a:xfrm>
            <a:off x="8243974" y="1610772"/>
            <a:ext cx="3309594" cy="4599528"/>
          </a:xfrm>
        </p:spPr>
        <p:txBody>
          <a:bodyPr/>
          <a:lstStyle/>
          <a:p>
            <a:pPr lvl="0"/>
            <a:r>
              <a:rPr lang="en-US"/>
              <a:t>Level 1 is used for body text. The bullet is optional and may be removed. </a:t>
            </a:r>
            <a:br>
              <a:rPr lang="en-US"/>
            </a:br>
            <a:r>
              <a:rPr lang="en-US"/>
              <a:t>Click “indent more” to access additional text styles.</a:t>
            </a:r>
          </a:p>
          <a:p>
            <a:pPr lvl="1"/>
            <a:r>
              <a:rPr lang="en-US"/>
              <a:t>Second level is a nested text bullet</a:t>
            </a:r>
          </a:p>
          <a:p>
            <a:pPr lvl="2"/>
            <a:r>
              <a:rPr lang="en-US"/>
              <a:t>Third level is a nested text bullet.</a:t>
            </a:r>
          </a:p>
          <a:p>
            <a:pPr lvl="3"/>
            <a:r>
              <a:rPr lang="en-US"/>
              <a:t>Fourth level optional subhead</a:t>
            </a:r>
          </a:p>
          <a:p>
            <a:pPr lvl="4"/>
            <a:r>
              <a:rPr lang="en-US"/>
              <a:t>Level 5 is an optional short description</a:t>
            </a:r>
          </a:p>
          <a:p>
            <a:pPr lvl="5"/>
            <a:r>
              <a:rPr lang="en-US"/>
              <a:t>Level 6 is used for source information or footnotes.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38200" y="6400451"/>
            <a:ext cx="4943514" cy="457549"/>
          </a:xfrm>
          <a:prstGeom prst="rect">
            <a:avLst/>
          </a:prstGeom>
        </p:spPr>
        <p:txBody>
          <a:bodyPr anchor="ctr"/>
          <a:lstStyle>
            <a:lvl1pPr>
              <a:defRPr sz="7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This document is confidential and intended solely for the client to whom it is addressed.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838200" y="6400451"/>
            <a:ext cx="107153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5781714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8882CC7-9B62-A348-A1BD-D4F22410B94B}" type="datetime1">
              <a:rPr lang="en-US" smtClean="0"/>
              <a:t>1/30/19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48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ide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38200" y="6400451"/>
            <a:ext cx="4943514" cy="457549"/>
          </a:xfrm>
          <a:prstGeom prst="rect">
            <a:avLst/>
          </a:prstGeom>
        </p:spPr>
        <p:txBody>
          <a:bodyPr anchor="ctr"/>
          <a:lstStyle>
            <a:lvl1pPr>
              <a:defRPr sz="7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Booz Allen Hamilton Internal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38200" y="6400451"/>
            <a:ext cx="107153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5781714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DB707E5-B9B9-4E48-8DB0-FDE85FDBF766}" type="datetime1">
              <a:rPr lang="en-US" smtClean="0"/>
              <a:t>1/30/19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11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 3 Col Wide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1" y="1610772"/>
            <a:ext cx="3309594" cy="4599528"/>
          </a:xfrm>
        </p:spPr>
        <p:txBody>
          <a:bodyPr/>
          <a:lstStyle/>
          <a:p>
            <a:pPr lvl="0"/>
            <a:r>
              <a:rPr lang="en-US"/>
              <a:t>Level 1 is used for body text. The bullet is optional and may be removed. </a:t>
            </a:r>
            <a:br>
              <a:rPr lang="en-US"/>
            </a:br>
            <a:r>
              <a:rPr lang="en-US"/>
              <a:t>Click “indent more” to access additional text styles.</a:t>
            </a:r>
          </a:p>
          <a:p>
            <a:pPr lvl="1"/>
            <a:r>
              <a:rPr lang="en-US"/>
              <a:t>Second level is a nested text bullet</a:t>
            </a:r>
          </a:p>
          <a:p>
            <a:pPr lvl="2"/>
            <a:r>
              <a:rPr lang="en-US"/>
              <a:t>Third level is a nested text bullet.</a:t>
            </a:r>
          </a:p>
          <a:p>
            <a:pPr lvl="3"/>
            <a:r>
              <a:rPr lang="en-US"/>
              <a:t>Fourth level optional subhead</a:t>
            </a:r>
          </a:p>
          <a:p>
            <a:pPr lvl="4"/>
            <a:r>
              <a:rPr lang="en-US"/>
              <a:t>Level 5 is an optional short description</a:t>
            </a:r>
          </a:p>
          <a:p>
            <a:pPr lvl="5"/>
            <a:r>
              <a:rPr lang="en-US"/>
              <a:t>Level 6 is used for source information or footnotes.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41088" y="1610772"/>
            <a:ext cx="3309594" cy="4599528"/>
          </a:xfrm>
        </p:spPr>
        <p:txBody>
          <a:bodyPr/>
          <a:lstStyle/>
          <a:p>
            <a:pPr lvl="0"/>
            <a:r>
              <a:rPr lang="en-US"/>
              <a:t>Level 1 is used for body text. The bullet is optional and may be removed. </a:t>
            </a:r>
            <a:br>
              <a:rPr lang="en-US"/>
            </a:br>
            <a:r>
              <a:rPr lang="en-US"/>
              <a:t>Click “indent more” to access additional text styles.</a:t>
            </a:r>
          </a:p>
          <a:p>
            <a:pPr lvl="1"/>
            <a:r>
              <a:rPr lang="en-US"/>
              <a:t>Second level is a nested text bullet</a:t>
            </a:r>
          </a:p>
          <a:p>
            <a:pPr lvl="2"/>
            <a:r>
              <a:rPr lang="en-US"/>
              <a:t>Third level is a nested text bullet.</a:t>
            </a:r>
          </a:p>
          <a:p>
            <a:pPr lvl="3"/>
            <a:r>
              <a:rPr lang="en-US"/>
              <a:t>Fourth level optional subhead</a:t>
            </a:r>
          </a:p>
          <a:p>
            <a:pPr lvl="4"/>
            <a:r>
              <a:rPr lang="en-US"/>
              <a:t>Level 5 is an optional short description</a:t>
            </a:r>
          </a:p>
          <a:p>
            <a:pPr lvl="5"/>
            <a:r>
              <a:rPr lang="en-US"/>
              <a:t>Level 6 is used for source information or footnotes.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1" hasCustomPrompt="1"/>
          </p:nvPr>
        </p:nvSpPr>
        <p:spPr>
          <a:xfrm>
            <a:off x="8243974" y="1610772"/>
            <a:ext cx="3309594" cy="4599528"/>
          </a:xfrm>
        </p:spPr>
        <p:txBody>
          <a:bodyPr/>
          <a:lstStyle/>
          <a:p>
            <a:pPr lvl="0"/>
            <a:r>
              <a:rPr lang="en-US"/>
              <a:t>Level 1 is used for body text. The bullet is optional and may be removed. </a:t>
            </a:r>
            <a:br>
              <a:rPr lang="en-US"/>
            </a:br>
            <a:r>
              <a:rPr lang="en-US"/>
              <a:t>Click “indent more” to access additional text styles.</a:t>
            </a:r>
          </a:p>
          <a:p>
            <a:pPr lvl="1"/>
            <a:r>
              <a:rPr lang="en-US"/>
              <a:t>Second level is a nested text bullet</a:t>
            </a:r>
          </a:p>
          <a:p>
            <a:pPr lvl="2"/>
            <a:r>
              <a:rPr lang="en-US"/>
              <a:t>Third level is a nested text bullet.</a:t>
            </a:r>
          </a:p>
          <a:p>
            <a:pPr lvl="3"/>
            <a:r>
              <a:rPr lang="en-US"/>
              <a:t>Fourth level optional subhead</a:t>
            </a:r>
          </a:p>
          <a:p>
            <a:pPr lvl="4"/>
            <a:r>
              <a:rPr lang="en-US"/>
              <a:t>Level 5 is an optional short description</a:t>
            </a:r>
          </a:p>
          <a:p>
            <a:pPr lvl="5"/>
            <a:r>
              <a:rPr lang="en-US"/>
              <a:t>Level 6 is used for source information or footnotes.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38200" y="6400451"/>
            <a:ext cx="4943514" cy="457549"/>
          </a:xfrm>
          <a:prstGeom prst="rect">
            <a:avLst/>
          </a:prstGeom>
        </p:spPr>
        <p:txBody>
          <a:bodyPr anchor="ctr"/>
          <a:lstStyle>
            <a:lvl1pPr>
              <a:defRPr sz="7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Booz Allen Hamilton Internal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838200" y="6400451"/>
            <a:ext cx="107153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5781714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8882CC7-9B62-A348-A1BD-D4F22410B94B}" type="datetime1">
              <a:rPr lang="en-US" smtClean="0"/>
              <a:t>1/30/19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484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2" hasCustomPrompt="1"/>
          </p:nvPr>
        </p:nvSpPr>
        <p:spPr>
          <a:xfrm>
            <a:off x="6472296" y="1550021"/>
            <a:ext cx="4881504" cy="462694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Level 1 is used for body text. The bullet is optional and may be removed. </a:t>
            </a:r>
            <a:br>
              <a:rPr lang="en-US"/>
            </a:br>
            <a:r>
              <a:rPr lang="en-US"/>
              <a:t>Click “indent more” to access additional text styles.</a:t>
            </a:r>
          </a:p>
          <a:p>
            <a:pPr lvl="1"/>
            <a:r>
              <a:rPr lang="en-US"/>
              <a:t>Second level is a nested text bullet</a:t>
            </a:r>
          </a:p>
          <a:p>
            <a:pPr lvl="2"/>
            <a:r>
              <a:rPr lang="en-US"/>
              <a:t>Third level is a nested text bullet. </a:t>
            </a:r>
          </a:p>
          <a:p>
            <a:pPr lvl="3"/>
            <a:r>
              <a:rPr lang="en-US"/>
              <a:t>Level 4 is an optional subhead</a:t>
            </a:r>
          </a:p>
          <a:p>
            <a:pPr lvl="4"/>
            <a:r>
              <a:rPr lang="en-US"/>
              <a:t>Level 5 is an optional short description. </a:t>
            </a:r>
          </a:p>
          <a:p>
            <a:pPr lvl="5"/>
            <a:r>
              <a:rPr lang="en-US"/>
              <a:t>Level 6 is used for source information or footnotes.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document is confidential and intended solely for the client to whom it is addressed.</a:t>
            </a:r>
          </a:p>
        </p:txBody>
      </p:sp>
      <p:sp>
        <p:nvSpPr>
          <p:cNvPr id="10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883477" y="1550021"/>
            <a:ext cx="4796211" cy="462694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Level 1 is used for body text. The bullet is optional and may be removed. </a:t>
            </a:r>
            <a:br>
              <a:rPr lang="en-US"/>
            </a:br>
            <a:r>
              <a:rPr lang="en-US"/>
              <a:t>Click “indent more” to access additional text styles.</a:t>
            </a:r>
          </a:p>
          <a:p>
            <a:pPr lvl="1"/>
            <a:r>
              <a:rPr lang="en-US"/>
              <a:t>Second level is a nested text bullet</a:t>
            </a:r>
          </a:p>
          <a:p>
            <a:pPr lvl="2"/>
            <a:r>
              <a:rPr lang="en-US"/>
              <a:t>Third level is a nested text bullet. </a:t>
            </a:r>
          </a:p>
          <a:p>
            <a:pPr lvl="3"/>
            <a:r>
              <a:rPr lang="en-US"/>
              <a:t>Level 4 is an optional subhead</a:t>
            </a:r>
          </a:p>
          <a:p>
            <a:pPr lvl="4"/>
            <a:r>
              <a:rPr lang="en-US"/>
              <a:t>Level 5 is an optional short description. </a:t>
            </a:r>
          </a:p>
          <a:p>
            <a:pPr lvl="5"/>
            <a:r>
              <a:rPr lang="en-US"/>
              <a:t>Level 6 is used for source information or footnotes.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637007" y="6446664"/>
            <a:ext cx="11044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938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screen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45168" y="0"/>
            <a:ext cx="11746832" cy="614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0179" y="3268988"/>
            <a:ext cx="10723390" cy="981308"/>
          </a:xfrm>
        </p:spPr>
        <p:txBody>
          <a:bodyPr/>
          <a:lstStyle>
            <a:lvl1pPr>
              <a:defRPr sz="4500"/>
            </a:lvl1pPr>
          </a:lstStyle>
          <a:p>
            <a:r>
              <a:rPr lang="en-US"/>
              <a:t>Section Heading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0179" y="6400451"/>
            <a:ext cx="5345353" cy="457549"/>
          </a:xfrm>
        </p:spPr>
        <p:txBody>
          <a:bodyPr/>
          <a:lstStyle/>
          <a:p>
            <a:r>
              <a:rPr lang="en-US"/>
              <a:t>This document is confidential and intended solely for the client to whom it is addressed.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837" y="4255571"/>
            <a:ext cx="107233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2960" y="4453128"/>
            <a:ext cx="10714266" cy="1143000"/>
          </a:xfrm>
        </p:spPr>
        <p:txBody>
          <a:bodyPr lIns="0" rIns="0" anchor="t" anchorCtr="0">
            <a:normAutofit/>
          </a:bodyPr>
          <a:lstStyle>
            <a:lvl1pPr marL="0" indent="0">
              <a:buNone/>
              <a:defRPr sz="1400" b="1" i="0" cap="all" spc="150" baseline="0">
                <a:solidFill>
                  <a:schemeClr val="accent1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Optional subhead goes here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675861" y="6148137"/>
            <a:ext cx="11171582" cy="709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5639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de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610772"/>
            <a:ext cx="10715368" cy="4599528"/>
          </a:xfrm>
        </p:spPr>
        <p:txBody>
          <a:bodyPr/>
          <a:lstStyle/>
          <a:p>
            <a:pPr lvl="0"/>
            <a:r>
              <a:rPr lang="en-US"/>
              <a:t>Level 1 is used for body text. The bullet is optional and may be removed. </a:t>
            </a:r>
            <a:br>
              <a:rPr lang="en-US"/>
            </a:br>
            <a:r>
              <a:rPr lang="en-US"/>
              <a:t>Click “indent more” to access additional text styles.</a:t>
            </a:r>
          </a:p>
          <a:p>
            <a:pPr lvl="1"/>
            <a:r>
              <a:rPr lang="en-US"/>
              <a:t>Second level is a nested text bullet</a:t>
            </a:r>
          </a:p>
          <a:p>
            <a:pPr lvl="2"/>
            <a:r>
              <a:rPr lang="en-US"/>
              <a:t>Third level is a nested text bullet.</a:t>
            </a:r>
          </a:p>
          <a:p>
            <a:pPr lvl="3"/>
            <a:r>
              <a:rPr lang="en-US"/>
              <a:t>Fourth level optional subhead</a:t>
            </a:r>
          </a:p>
          <a:p>
            <a:pPr lvl="4"/>
            <a:r>
              <a:rPr lang="en-US"/>
              <a:t>Level 5 is an optional short description</a:t>
            </a:r>
          </a:p>
          <a:p>
            <a:pPr lvl="5"/>
            <a:r>
              <a:rPr lang="en-US"/>
              <a:t>Level 6 is used for source information or footnotes.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38200" y="6400451"/>
            <a:ext cx="4943514" cy="457549"/>
          </a:xfrm>
          <a:prstGeom prst="rect">
            <a:avLst/>
          </a:prstGeom>
        </p:spPr>
        <p:txBody>
          <a:bodyPr anchor="ctr"/>
          <a:lstStyle>
            <a:lvl1pPr>
              <a:defRPr sz="7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This document is confidential and intended solely for the client to whom it is addressed.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38200" y="6400451"/>
            <a:ext cx="107153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5781714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105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Col Wide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610772"/>
            <a:ext cx="5295900" cy="4599528"/>
          </a:xfrm>
        </p:spPr>
        <p:txBody>
          <a:bodyPr/>
          <a:lstStyle/>
          <a:p>
            <a:pPr lvl="0"/>
            <a:r>
              <a:rPr lang="en-US"/>
              <a:t>Level 1 is used for body text. The bullet is optional and may be removed. </a:t>
            </a:r>
            <a:br>
              <a:rPr lang="en-US"/>
            </a:br>
            <a:r>
              <a:rPr lang="en-US"/>
              <a:t>Click “indent more” to access additional text styles.</a:t>
            </a:r>
          </a:p>
          <a:p>
            <a:pPr lvl="1"/>
            <a:r>
              <a:rPr lang="en-US"/>
              <a:t>Second level is a nested text bullet</a:t>
            </a:r>
          </a:p>
          <a:p>
            <a:pPr lvl="2"/>
            <a:r>
              <a:rPr lang="en-US"/>
              <a:t>Third level is a nested text bullet.</a:t>
            </a:r>
          </a:p>
          <a:p>
            <a:pPr lvl="3"/>
            <a:r>
              <a:rPr lang="en-US"/>
              <a:t>Fourth level optional subhead</a:t>
            </a:r>
          </a:p>
          <a:p>
            <a:pPr lvl="4"/>
            <a:r>
              <a:rPr lang="en-US"/>
              <a:t>Level 5 is an optional short description</a:t>
            </a:r>
          </a:p>
          <a:p>
            <a:pPr lvl="5"/>
            <a:r>
              <a:rPr lang="en-US"/>
              <a:t>Level 6 is used for source information or footnotes.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0" hasCustomPrompt="1"/>
          </p:nvPr>
        </p:nvSpPr>
        <p:spPr>
          <a:xfrm>
            <a:off x="6257668" y="1610772"/>
            <a:ext cx="5295900" cy="4599528"/>
          </a:xfrm>
        </p:spPr>
        <p:txBody>
          <a:bodyPr/>
          <a:lstStyle/>
          <a:p>
            <a:pPr lvl="0"/>
            <a:r>
              <a:rPr lang="en-US"/>
              <a:t>Level 1 is used for body text. The bullet is optional and may be removed. </a:t>
            </a:r>
            <a:br>
              <a:rPr lang="en-US"/>
            </a:br>
            <a:r>
              <a:rPr lang="en-US"/>
              <a:t>Click “indent more” to access additional text styles.</a:t>
            </a:r>
          </a:p>
          <a:p>
            <a:pPr lvl="1"/>
            <a:r>
              <a:rPr lang="en-US"/>
              <a:t>Second level is a nested text bullet</a:t>
            </a:r>
          </a:p>
          <a:p>
            <a:pPr lvl="2"/>
            <a:r>
              <a:rPr lang="en-US"/>
              <a:t>Third level is a nested text bullet.</a:t>
            </a:r>
          </a:p>
          <a:p>
            <a:pPr lvl="3"/>
            <a:r>
              <a:rPr lang="en-US"/>
              <a:t>Fourth level optional subhead</a:t>
            </a:r>
          </a:p>
          <a:p>
            <a:pPr lvl="4"/>
            <a:r>
              <a:rPr lang="en-US"/>
              <a:t>Level 5 is an optional short description</a:t>
            </a:r>
          </a:p>
          <a:p>
            <a:pPr lvl="5"/>
            <a:r>
              <a:rPr lang="en-US"/>
              <a:t>Level 6 is used for source information or footnotes.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38200" y="6400451"/>
            <a:ext cx="4943514" cy="457549"/>
          </a:xfrm>
          <a:prstGeom prst="rect">
            <a:avLst/>
          </a:prstGeom>
        </p:spPr>
        <p:txBody>
          <a:bodyPr anchor="ctr"/>
          <a:lstStyle>
            <a:lvl1pPr>
              <a:defRPr sz="7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This document is confidential and intended solely for the client to whom it is addressed.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38200" y="6400451"/>
            <a:ext cx="107153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5781714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3 Col Wide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1" y="1610772"/>
            <a:ext cx="3309594" cy="4599528"/>
          </a:xfrm>
        </p:spPr>
        <p:txBody>
          <a:bodyPr/>
          <a:lstStyle/>
          <a:p>
            <a:pPr lvl="0"/>
            <a:r>
              <a:rPr lang="en-US"/>
              <a:t>Level 1 is used for body text. The bullet is optional and may be removed. </a:t>
            </a:r>
            <a:br>
              <a:rPr lang="en-US"/>
            </a:br>
            <a:r>
              <a:rPr lang="en-US"/>
              <a:t>Click “indent more” to access additional text styles.</a:t>
            </a:r>
          </a:p>
          <a:p>
            <a:pPr lvl="1"/>
            <a:r>
              <a:rPr lang="en-US"/>
              <a:t>Second level is a nested text bullet</a:t>
            </a:r>
          </a:p>
          <a:p>
            <a:pPr lvl="2"/>
            <a:r>
              <a:rPr lang="en-US"/>
              <a:t>Third level is a nested text bullet.</a:t>
            </a:r>
          </a:p>
          <a:p>
            <a:pPr lvl="3"/>
            <a:r>
              <a:rPr lang="en-US"/>
              <a:t>Fourth level optional subhead</a:t>
            </a:r>
          </a:p>
          <a:p>
            <a:pPr lvl="4"/>
            <a:r>
              <a:rPr lang="en-US"/>
              <a:t>Level 5 is an optional short description</a:t>
            </a:r>
          </a:p>
          <a:p>
            <a:pPr lvl="5"/>
            <a:r>
              <a:rPr lang="en-US"/>
              <a:t>Level 6 is used for source information or footnotes.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41088" y="1610772"/>
            <a:ext cx="3309594" cy="4599528"/>
          </a:xfrm>
        </p:spPr>
        <p:txBody>
          <a:bodyPr/>
          <a:lstStyle/>
          <a:p>
            <a:pPr lvl="0"/>
            <a:r>
              <a:rPr lang="en-US"/>
              <a:t>Level 1 is used for body text. The bullet is optional and may be removed. </a:t>
            </a:r>
            <a:br>
              <a:rPr lang="en-US"/>
            </a:br>
            <a:r>
              <a:rPr lang="en-US"/>
              <a:t>Click “indent more” to access additional text styles.</a:t>
            </a:r>
          </a:p>
          <a:p>
            <a:pPr lvl="1"/>
            <a:r>
              <a:rPr lang="en-US"/>
              <a:t>Second level is a nested text bullet</a:t>
            </a:r>
          </a:p>
          <a:p>
            <a:pPr lvl="2"/>
            <a:r>
              <a:rPr lang="en-US"/>
              <a:t>Third level is a nested text bullet.</a:t>
            </a:r>
          </a:p>
          <a:p>
            <a:pPr lvl="3"/>
            <a:r>
              <a:rPr lang="en-US"/>
              <a:t>Fourth level optional subhead</a:t>
            </a:r>
          </a:p>
          <a:p>
            <a:pPr lvl="4"/>
            <a:r>
              <a:rPr lang="en-US"/>
              <a:t>Level 5 is an optional short description</a:t>
            </a:r>
          </a:p>
          <a:p>
            <a:pPr lvl="5"/>
            <a:r>
              <a:rPr lang="en-US"/>
              <a:t>Level 6 is used for source information or footnotes.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1" hasCustomPrompt="1"/>
          </p:nvPr>
        </p:nvSpPr>
        <p:spPr>
          <a:xfrm>
            <a:off x="8243974" y="1610772"/>
            <a:ext cx="3309594" cy="4599528"/>
          </a:xfrm>
        </p:spPr>
        <p:txBody>
          <a:bodyPr/>
          <a:lstStyle/>
          <a:p>
            <a:pPr lvl="0"/>
            <a:r>
              <a:rPr lang="en-US"/>
              <a:t>Level 1 is used for body text. The bullet is optional and may be removed. </a:t>
            </a:r>
            <a:br>
              <a:rPr lang="en-US"/>
            </a:br>
            <a:r>
              <a:rPr lang="en-US"/>
              <a:t>Click “indent more” to access additional text styles.</a:t>
            </a:r>
          </a:p>
          <a:p>
            <a:pPr lvl="1"/>
            <a:r>
              <a:rPr lang="en-US"/>
              <a:t>Second level is a nested text bullet</a:t>
            </a:r>
          </a:p>
          <a:p>
            <a:pPr lvl="2"/>
            <a:r>
              <a:rPr lang="en-US"/>
              <a:t>Third level is a nested text bullet.</a:t>
            </a:r>
          </a:p>
          <a:p>
            <a:pPr lvl="3"/>
            <a:r>
              <a:rPr lang="en-US"/>
              <a:t>Fourth level optional subhead</a:t>
            </a:r>
          </a:p>
          <a:p>
            <a:pPr lvl="4"/>
            <a:r>
              <a:rPr lang="en-US"/>
              <a:t>Level 5 is an optional short description</a:t>
            </a:r>
          </a:p>
          <a:p>
            <a:pPr lvl="5"/>
            <a:r>
              <a:rPr lang="en-US"/>
              <a:t>Level 6 is used for source information or footnotes.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38200" y="6400451"/>
            <a:ext cx="4943514" cy="457549"/>
          </a:xfrm>
          <a:prstGeom prst="rect">
            <a:avLst/>
          </a:prstGeom>
        </p:spPr>
        <p:txBody>
          <a:bodyPr anchor="ctr"/>
          <a:lstStyle>
            <a:lvl1pPr>
              <a:defRPr sz="7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This document is confidential and intended solely for the client to whom it is addressed.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838200" y="6400451"/>
            <a:ext cx="107153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5781714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stricted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839775"/>
            <a:ext cx="12192000" cy="5587919"/>
          </a:xfrm>
          <a:prstGeom prst="rect">
            <a:avLst/>
          </a:prstGeom>
          <a:gradFill flip="none" rotWithShape="1">
            <a:gsLst>
              <a:gs pos="16000">
                <a:schemeClr val="accent2"/>
              </a:gs>
              <a:gs pos="74000">
                <a:schemeClr val="accent1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336550" y="839775"/>
            <a:ext cx="3898900" cy="5588013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51382" y="1381381"/>
            <a:ext cx="7227067" cy="23876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7000" spc="300" baseline="0">
                <a:solidFill>
                  <a:schemeClr val="bg1"/>
                </a:solidFill>
              </a:defRPr>
            </a:lvl1pPr>
          </a:lstStyle>
          <a:p>
            <a:r>
              <a:rPr lang="en-US" sz="7000" spc="300">
                <a:solidFill>
                  <a:schemeClr val="bg1"/>
                </a:solidFill>
              </a:rPr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51381" y="4296129"/>
            <a:ext cx="7227067" cy="628248"/>
          </a:xfrm>
        </p:spPr>
        <p:txBody>
          <a:bodyPr>
            <a:normAutofit/>
          </a:bodyPr>
          <a:lstStyle>
            <a:lvl1pPr marL="0" indent="0" algn="l">
              <a:buNone/>
              <a:defRPr sz="1400" b="0" i="1" cap="none" spc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1" y="5928912"/>
            <a:ext cx="5010151" cy="346075"/>
          </a:xfrm>
        </p:spPr>
        <p:txBody>
          <a:bodyPr>
            <a:normAutofit/>
          </a:bodyPr>
          <a:lstStyle>
            <a:lvl1pPr marL="0" indent="0">
              <a:buNone/>
              <a:defRPr sz="1200" b="0" i="0" cap="all" spc="100" baseline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Month Year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36550" y="837561"/>
            <a:ext cx="3898900" cy="20774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50" cap="all" spc="100">
                <a:solidFill>
                  <a:schemeClr val="bg1"/>
                </a:solidFill>
              </a:rPr>
              <a:t>Booz Allen Hamilton </a:t>
            </a:r>
            <a:r>
              <a:rPr lang="en-US" sz="750" cap="all" spc="100">
                <a:solidFill>
                  <a:srgbClr val="F7A81B"/>
                </a:solidFill>
              </a:rPr>
              <a:t>restricted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0968" y="343179"/>
            <a:ext cx="1764792" cy="1955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2940" y="6605330"/>
            <a:ext cx="3512820" cy="9118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Graphic Wide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610772"/>
            <a:ext cx="10715368" cy="2034128"/>
          </a:xfrm>
        </p:spPr>
        <p:txBody>
          <a:bodyPr/>
          <a:lstStyle/>
          <a:p>
            <a:pPr lvl="0"/>
            <a:r>
              <a:rPr lang="en-US"/>
              <a:t>Level 1 is used for body text. The bullet is optional and may be removed. </a:t>
            </a:r>
            <a:br>
              <a:rPr lang="en-US"/>
            </a:br>
            <a:r>
              <a:rPr lang="en-US"/>
              <a:t>Click “indent more” to access additional text styles.</a:t>
            </a:r>
          </a:p>
          <a:p>
            <a:pPr lvl="1"/>
            <a:r>
              <a:rPr lang="en-US"/>
              <a:t>Second level is a nested text bullet</a:t>
            </a:r>
          </a:p>
          <a:p>
            <a:pPr lvl="2"/>
            <a:r>
              <a:rPr lang="en-US"/>
              <a:t>Third level is a nested text bullet.</a:t>
            </a:r>
          </a:p>
          <a:p>
            <a:pPr lvl="3"/>
            <a:r>
              <a:rPr lang="en-US"/>
              <a:t>Fourth level optional subhead</a:t>
            </a:r>
          </a:p>
          <a:p>
            <a:pPr lvl="4"/>
            <a:r>
              <a:rPr lang="en-US"/>
              <a:t>Level 5 is an optional short description</a:t>
            </a:r>
          </a:p>
          <a:p>
            <a:pPr lvl="5"/>
            <a:r>
              <a:rPr lang="en-US"/>
              <a:t>Level 6 is used for source information or footnotes.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838200" y="3835400"/>
            <a:ext cx="10715625" cy="23495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38200" y="6400451"/>
            <a:ext cx="4943514" cy="457549"/>
          </a:xfrm>
          <a:prstGeom prst="rect">
            <a:avLst/>
          </a:prstGeom>
        </p:spPr>
        <p:txBody>
          <a:bodyPr anchor="ctr"/>
          <a:lstStyle>
            <a:lvl1pPr>
              <a:defRPr sz="7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This document is confidential and intended solely for the client to whom it is addressed.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838200" y="6400451"/>
            <a:ext cx="107153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5781714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able Wide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610772"/>
            <a:ext cx="10715368" cy="2034128"/>
          </a:xfrm>
        </p:spPr>
        <p:txBody>
          <a:bodyPr/>
          <a:lstStyle/>
          <a:p>
            <a:pPr lvl="0"/>
            <a:r>
              <a:rPr lang="en-US"/>
              <a:t>Level 1 is used for body text. The bullet is optional and may be removed. </a:t>
            </a:r>
            <a:br>
              <a:rPr lang="en-US"/>
            </a:br>
            <a:r>
              <a:rPr lang="en-US"/>
              <a:t>Click “indent more” to access additional text styles.</a:t>
            </a:r>
          </a:p>
          <a:p>
            <a:pPr lvl="1"/>
            <a:r>
              <a:rPr lang="en-US"/>
              <a:t>Second level is a nested text bullet</a:t>
            </a:r>
          </a:p>
          <a:p>
            <a:pPr lvl="2"/>
            <a:r>
              <a:rPr lang="en-US"/>
              <a:t>Third level is a nested text bullet.</a:t>
            </a:r>
          </a:p>
          <a:p>
            <a:pPr lvl="3"/>
            <a:r>
              <a:rPr lang="en-US"/>
              <a:t>Fourth level optional subhead</a:t>
            </a:r>
          </a:p>
          <a:p>
            <a:pPr lvl="4"/>
            <a:r>
              <a:rPr lang="en-US"/>
              <a:t>Level 5 is an optional short description</a:t>
            </a:r>
          </a:p>
          <a:p>
            <a:pPr lvl="5"/>
            <a:r>
              <a:rPr lang="en-US"/>
              <a:t>Level 6 is used for source information or footnotes.</a:t>
            </a:r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0"/>
          </p:nvPr>
        </p:nvSpPr>
        <p:spPr>
          <a:xfrm>
            <a:off x="838200" y="3835400"/>
            <a:ext cx="10715625" cy="24003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38200" y="6400451"/>
            <a:ext cx="4943514" cy="457549"/>
          </a:xfrm>
          <a:prstGeom prst="rect">
            <a:avLst/>
          </a:prstGeom>
        </p:spPr>
        <p:txBody>
          <a:bodyPr anchor="ctr"/>
          <a:lstStyle>
            <a:lvl1pPr>
              <a:defRPr sz="7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This document is confidential and intended solely for the client to whom it is addressed.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38200" y="6400451"/>
            <a:ext cx="107153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5781714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sidebar Wide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838200" y="1610772"/>
            <a:ext cx="6388100" cy="461222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/>
          </p:nvPr>
        </p:nvSpPr>
        <p:spPr>
          <a:xfrm>
            <a:off x="7429500" y="1610772"/>
            <a:ext cx="4124325" cy="4612228"/>
          </a:xfrm>
        </p:spPr>
        <p:txBody>
          <a:bodyPr>
            <a:normAutofit/>
          </a:bodyPr>
          <a:lstStyle>
            <a:lvl1pPr marL="0" indent="0">
              <a:buNone/>
              <a:defRPr sz="14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38200" y="6400451"/>
            <a:ext cx="4943514" cy="457549"/>
          </a:xfrm>
          <a:prstGeom prst="rect">
            <a:avLst/>
          </a:prstGeom>
        </p:spPr>
        <p:txBody>
          <a:bodyPr anchor="ctr"/>
          <a:lstStyle>
            <a:lvl1pPr>
              <a:defRPr sz="7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This document is confidential and intended solely for the client to whom it is addressed.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838200" y="6400451"/>
            <a:ext cx="107153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5781714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and sidebar wide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2"/>
          </p:nvPr>
        </p:nvSpPr>
        <p:spPr>
          <a:xfrm>
            <a:off x="838200" y="1611313"/>
            <a:ext cx="6400800" cy="4611687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/>
          </p:nvPr>
        </p:nvSpPr>
        <p:spPr>
          <a:xfrm>
            <a:off x="7429500" y="1610772"/>
            <a:ext cx="4124325" cy="4612228"/>
          </a:xfrm>
        </p:spPr>
        <p:txBody>
          <a:bodyPr/>
          <a:lstStyle>
            <a:lvl1pPr marL="0" indent="0">
              <a:buNone/>
              <a:defRPr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38200" y="6400451"/>
            <a:ext cx="4943514" cy="457549"/>
          </a:xfrm>
          <a:prstGeom prst="rect">
            <a:avLst/>
          </a:prstGeom>
        </p:spPr>
        <p:txBody>
          <a:bodyPr anchor="ctr"/>
          <a:lstStyle>
            <a:lvl1pPr>
              <a:defRPr sz="7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This document is confidential and intended solely for the client to whom it is addressed.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838200" y="6400451"/>
            <a:ext cx="107153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5781714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38200" y="6400451"/>
            <a:ext cx="4943514" cy="457549"/>
          </a:xfrm>
          <a:prstGeom prst="rect">
            <a:avLst/>
          </a:prstGeom>
        </p:spPr>
        <p:txBody>
          <a:bodyPr anchor="ctr"/>
          <a:lstStyle>
            <a:lvl1pPr>
              <a:defRPr sz="7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This document is confidential and intended solely for the client to whom it is addressed.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38200" y="6400451"/>
            <a:ext cx="107153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5781714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610772"/>
            <a:ext cx="10715368" cy="915612"/>
          </a:xfrm>
        </p:spPr>
        <p:txBody>
          <a:bodyPr/>
          <a:lstStyle>
            <a:lvl1pPr marL="0" indent="0">
              <a:buNone/>
              <a:defRPr i="1">
                <a:latin typeface="Georgia" charset="0"/>
                <a:ea typeface="Georgia" charset="0"/>
                <a:cs typeface="Georgia" charset="0"/>
              </a:defRPr>
            </a:lvl1pPr>
            <a:lvl2pPr marL="7938" indent="0">
              <a:spcBef>
                <a:spcPts val="2400"/>
              </a:spcBef>
              <a:buNone/>
              <a:tabLst/>
              <a:defRPr sz="1600" cap="all" spc="100" baseline="0">
                <a:solidFill>
                  <a:schemeClr val="accent2"/>
                </a:solidFill>
                <a:latin typeface="Oswald" charset="0"/>
                <a:ea typeface="Oswald" charset="0"/>
                <a:cs typeface="Oswald" charset="0"/>
              </a:defRPr>
            </a:lvl2pPr>
          </a:lstStyle>
          <a:p>
            <a:pPr lvl="0"/>
            <a:r>
              <a:rPr lang="en-US"/>
              <a:t>Level 1 text. Bullet is optional and may be removed. Click “indent more” to access additional type styles.</a:t>
            </a:r>
          </a:p>
          <a:p>
            <a:pPr lvl="1"/>
            <a:r>
              <a:rPr lang="en-US"/>
              <a:t>Level 2 headline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38200" y="6400451"/>
            <a:ext cx="4943514" cy="457549"/>
          </a:xfrm>
          <a:prstGeom prst="rect">
            <a:avLst/>
          </a:prstGeom>
        </p:spPr>
        <p:txBody>
          <a:bodyPr anchor="ctr"/>
          <a:lstStyle>
            <a:lvl1pPr>
              <a:defRPr sz="7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This document is confidential and intended solely for the client to whom it is addressed.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38200" y="6400451"/>
            <a:ext cx="107153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5781714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Blue Callou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610772"/>
            <a:ext cx="10715368" cy="9156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 i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938" indent="0">
              <a:spcBef>
                <a:spcPts val="2400"/>
              </a:spcBef>
              <a:buNone/>
              <a:tabLst/>
              <a:defRPr cap="all" spc="100" baseline="0">
                <a:solidFill>
                  <a:schemeClr val="accent4"/>
                </a:solidFill>
                <a:latin typeface="Oswald" charset="0"/>
                <a:ea typeface="Oswald" charset="0"/>
                <a:cs typeface="Oswald" charset="0"/>
              </a:defRPr>
            </a:lvl2pPr>
          </a:lstStyle>
          <a:p>
            <a:pPr lvl="0"/>
            <a:r>
              <a:rPr lang="en-US"/>
              <a:t>Level 1 text. Bullet is optional and may be removed. Click “indent more” to access additional type styles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38200" y="6400451"/>
            <a:ext cx="4943514" cy="457549"/>
          </a:xfrm>
          <a:prstGeom prst="rect">
            <a:avLst/>
          </a:prstGeom>
        </p:spPr>
        <p:txBody>
          <a:bodyPr anchor="ctr"/>
          <a:lstStyle>
            <a:lvl1pPr>
              <a:defRPr sz="7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This document is confidential and intended solely for the client to whom it is addressed.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38200" y="6400451"/>
            <a:ext cx="107153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5781714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document is confidential and intended solely for the client to whom it is addressed.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883478" y="1578595"/>
            <a:ext cx="10470321" cy="462694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Level 1 is used for body text. The bullet is optional and may be removed. </a:t>
            </a:r>
            <a:br>
              <a:rPr lang="en-US"/>
            </a:br>
            <a:r>
              <a:rPr lang="en-US"/>
              <a:t>Click “indent more” to access additional text styles.</a:t>
            </a:r>
          </a:p>
          <a:p>
            <a:pPr lvl="1"/>
            <a:r>
              <a:rPr lang="en-US"/>
              <a:t>Second level is a nested text bullet</a:t>
            </a:r>
          </a:p>
          <a:p>
            <a:pPr lvl="2"/>
            <a:r>
              <a:rPr lang="en-US"/>
              <a:t>Third level is a nested text bullet. </a:t>
            </a:r>
          </a:p>
          <a:p>
            <a:pPr lvl="3"/>
            <a:r>
              <a:rPr lang="en-US"/>
              <a:t>Level 4 is an optional subhead</a:t>
            </a:r>
          </a:p>
          <a:p>
            <a:pPr lvl="4"/>
            <a:r>
              <a:rPr lang="en-US"/>
              <a:t>Level 5 is an optional short description. </a:t>
            </a:r>
          </a:p>
          <a:p>
            <a:pPr lvl="5"/>
            <a:r>
              <a:rPr lang="en-US"/>
              <a:t>Level 6 is used for source information or footnotes.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637007" y="6446664"/>
            <a:ext cx="11044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667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ey sidebar chart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 flipH="1">
            <a:off x="365759" y="1"/>
            <a:ext cx="3865227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86648" y="1117600"/>
            <a:ext cx="2907348" cy="1418711"/>
          </a:xfrm>
        </p:spPr>
        <p:txBody>
          <a:bodyPr>
            <a:noAutofit/>
          </a:bodyPr>
          <a:lstStyle>
            <a:lvl1pPr>
              <a:lnSpc>
                <a:spcPts val="34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87388" y="2748288"/>
            <a:ext cx="2906712" cy="1315711"/>
          </a:xfrm>
        </p:spPr>
        <p:txBody>
          <a:bodyPr>
            <a:noAutofit/>
          </a:bodyPr>
          <a:lstStyle>
            <a:lvl1pPr marL="0" indent="0">
              <a:buNone/>
              <a:defRPr b="1" i="0" cap="all" spc="100" baseline="0">
                <a:solidFill>
                  <a:schemeClr val="tx1"/>
                </a:solidFill>
                <a:latin typeface="+mn-lt"/>
              </a:defRPr>
            </a:lvl1pPr>
            <a:lvl2pPr marL="0" indent="0">
              <a:buNone/>
              <a:tabLst/>
              <a:defRPr cap="none" spc="0" baseline="0">
                <a:solidFill>
                  <a:schemeClr val="tx1"/>
                </a:solidFill>
                <a:latin typeface="+mj-lt"/>
              </a:defRPr>
            </a:lvl2pPr>
          </a:lstStyle>
          <a:p>
            <a:pPr lvl="0"/>
            <a:r>
              <a:rPr lang="en-US"/>
              <a:t>SUBHEAD GOES HERE</a:t>
            </a:r>
          </a:p>
          <a:p>
            <a:pPr lvl="1"/>
            <a:r>
              <a:rPr lang="en-US"/>
              <a:t>Level 1 text goes here to explain the charts or infographics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782890" y="5876734"/>
            <a:ext cx="6772118" cy="414338"/>
          </a:xfrm>
        </p:spPr>
        <p:txBody>
          <a:bodyPr anchor="b">
            <a:noAutofit/>
          </a:bodyPr>
          <a:lstStyle>
            <a:lvl1pPr marL="0" indent="0">
              <a:buNone/>
              <a:defRPr lang="en-US" sz="800" b="0" i="1" kern="1200" cap="none" spc="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/>
              <a:t>Level 5 is a footnote or a place for source information.</a:t>
            </a:r>
          </a:p>
        </p:txBody>
      </p:sp>
      <p:sp>
        <p:nvSpPr>
          <p:cNvPr id="29" name="Chart Placeholder 12"/>
          <p:cNvSpPr>
            <a:spLocks noGrp="1"/>
          </p:cNvSpPr>
          <p:nvPr>
            <p:ph type="chart" sz="quarter" idx="17"/>
          </p:nvPr>
        </p:nvSpPr>
        <p:spPr>
          <a:xfrm>
            <a:off x="4782889" y="3175000"/>
            <a:ext cx="3256211" cy="2476642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30" name="Chart Placeholder 12"/>
          <p:cNvSpPr>
            <a:spLocks noGrp="1"/>
          </p:cNvSpPr>
          <p:nvPr>
            <p:ph type="chart" sz="quarter" idx="19"/>
          </p:nvPr>
        </p:nvSpPr>
        <p:spPr>
          <a:xfrm>
            <a:off x="4782889" y="461726"/>
            <a:ext cx="3256211" cy="2476642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31" name="Chart Placeholder 12"/>
          <p:cNvSpPr>
            <a:spLocks noGrp="1"/>
          </p:cNvSpPr>
          <p:nvPr>
            <p:ph type="chart" sz="quarter" idx="20"/>
          </p:nvPr>
        </p:nvSpPr>
        <p:spPr>
          <a:xfrm>
            <a:off x="8297357" y="3175000"/>
            <a:ext cx="3256211" cy="2476642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32" name="Chart Placeholder 12"/>
          <p:cNvSpPr>
            <a:spLocks noGrp="1"/>
          </p:cNvSpPr>
          <p:nvPr>
            <p:ph type="chart" sz="quarter" idx="21"/>
          </p:nvPr>
        </p:nvSpPr>
        <p:spPr>
          <a:xfrm>
            <a:off x="8297357" y="461726"/>
            <a:ext cx="3256211" cy="2476642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12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782890" y="6400451"/>
            <a:ext cx="6309180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Booz Allen Hamilton Internal</a:t>
            </a: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686648" y="6446663"/>
            <a:ext cx="82833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6783338-0600-E24C-BCE2-A339077E3393}" type="datetime1">
              <a:rPr lang="en-US" smtClean="0"/>
              <a:t>1/30/19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920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1/30/19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96491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branded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839775"/>
            <a:ext cx="12192000" cy="5587919"/>
          </a:xfrm>
          <a:prstGeom prst="rect">
            <a:avLst/>
          </a:prstGeom>
          <a:gradFill flip="none" rotWithShape="1">
            <a:gsLst>
              <a:gs pos="16000">
                <a:schemeClr val="accent2"/>
              </a:gs>
              <a:gs pos="74000">
                <a:schemeClr val="accent1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336550" y="839775"/>
            <a:ext cx="3898900" cy="5588013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51382" y="1381381"/>
            <a:ext cx="7227067" cy="23876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7000" spc="300" baseline="0">
                <a:solidFill>
                  <a:schemeClr val="bg1"/>
                </a:solidFill>
              </a:defRPr>
            </a:lvl1pPr>
          </a:lstStyle>
          <a:p>
            <a:r>
              <a:rPr lang="en-US" sz="7000" spc="300">
                <a:solidFill>
                  <a:schemeClr val="bg1"/>
                </a:solidFill>
              </a:rPr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51381" y="4296129"/>
            <a:ext cx="7227067" cy="628248"/>
          </a:xfrm>
        </p:spPr>
        <p:txBody>
          <a:bodyPr>
            <a:normAutofit/>
          </a:bodyPr>
          <a:lstStyle>
            <a:lvl1pPr marL="0" indent="0" algn="l">
              <a:buNone/>
              <a:defRPr sz="1400" b="0" i="1" cap="none" spc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1" y="5928912"/>
            <a:ext cx="5010151" cy="346075"/>
          </a:xfrm>
        </p:spPr>
        <p:txBody>
          <a:bodyPr>
            <a:normAutofit/>
          </a:bodyPr>
          <a:lstStyle>
            <a:lvl1pPr marL="0" indent="0">
              <a:buNone/>
              <a:defRPr sz="1200" b="0" i="0" cap="all" spc="100" baseline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Month Year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0968" y="343179"/>
            <a:ext cx="1764792" cy="19556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ey sidebar chart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 flipH="1">
            <a:off x="365759" y="1"/>
            <a:ext cx="3865227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86648" y="1117600"/>
            <a:ext cx="2907348" cy="1418711"/>
          </a:xfrm>
        </p:spPr>
        <p:txBody>
          <a:bodyPr>
            <a:noAutofit/>
          </a:bodyPr>
          <a:lstStyle>
            <a:lvl1pPr>
              <a:lnSpc>
                <a:spcPts val="34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87388" y="2748288"/>
            <a:ext cx="2906712" cy="1315711"/>
          </a:xfrm>
        </p:spPr>
        <p:txBody>
          <a:bodyPr>
            <a:noAutofit/>
          </a:bodyPr>
          <a:lstStyle>
            <a:lvl1pPr marL="0" indent="0">
              <a:buNone/>
              <a:defRPr b="1" i="0" cap="all" spc="100" baseline="0">
                <a:solidFill>
                  <a:schemeClr val="tx1"/>
                </a:solidFill>
                <a:latin typeface="+mn-lt"/>
              </a:defRPr>
            </a:lvl1pPr>
            <a:lvl2pPr marL="0" indent="0">
              <a:buNone/>
              <a:tabLst/>
              <a:defRPr cap="none" spc="0" baseline="0">
                <a:solidFill>
                  <a:schemeClr val="tx1"/>
                </a:solidFill>
                <a:latin typeface="+mj-lt"/>
              </a:defRPr>
            </a:lvl2pPr>
          </a:lstStyle>
          <a:p>
            <a:pPr lvl="0"/>
            <a:r>
              <a:rPr lang="en-US"/>
              <a:t>SUBHEAD GOES HERE</a:t>
            </a:r>
          </a:p>
          <a:p>
            <a:pPr lvl="1"/>
            <a:r>
              <a:rPr lang="en-US"/>
              <a:t>Level 1 text goes here to explain the charts or infographics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782890" y="5876734"/>
            <a:ext cx="6772118" cy="414338"/>
          </a:xfrm>
        </p:spPr>
        <p:txBody>
          <a:bodyPr anchor="b">
            <a:noAutofit/>
          </a:bodyPr>
          <a:lstStyle>
            <a:lvl1pPr marL="0" indent="0">
              <a:buNone/>
              <a:defRPr lang="en-US" sz="800" b="0" i="1" kern="1200" cap="none" spc="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/>
              <a:t>Level 5 is a footnote or a place for source information.</a:t>
            </a:r>
          </a:p>
        </p:txBody>
      </p:sp>
      <p:sp>
        <p:nvSpPr>
          <p:cNvPr id="29" name="Chart Placeholder 12"/>
          <p:cNvSpPr>
            <a:spLocks noGrp="1"/>
          </p:cNvSpPr>
          <p:nvPr>
            <p:ph type="chart" sz="quarter" idx="17"/>
          </p:nvPr>
        </p:nvSpPr>
        <p:spPr>
          <a:xfrm>
            <a:off x="4782889" y="3175000"/>
            <a:ext cx="3256211" cy="2476642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30" name="Chart Placeholder 12"/>
          <p:cNvSpPr>
            <a:spLocks noGrp="1"/>
          </p:cNvSpPr>
          <p:nvPr>
            <p:ph type="chart" sz="quarter" idx="19"/>
          </p:nvPr>
        </p:nvSpPr>
        <p:spPr>
          <a:xfrm>
            <a:off x="4782889" y="461726"/>
            <a:ext cx="3256211" cy="2476642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31" name="Chart Placeholder 12"/>
          <p:cNvSpPr>
            <a:spLocks noGrp="1"/>
          </p:cNvSpPr>
          <p:nvPr>
            <p:ph type="chart" sz="quarter" idx="20"/>
          </p:nvPr>
        </p:nvSpPr>
        <p:spPr>
          <a:xfrm>
            <a:off x="8297357" y="3175000"/>
            <a:ext cx="3256211" cy="2476642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32" name="Chart Placeholder 12"/>
          <p:cNvSpPr>
            <a:spLocks noGrp="1"/>
          </p:cNvSpPr>
          <p:nvPr>
            <p:ph type="chart" sz="quarter" idx="21"/>
          </p:nvPr>
        </p:nvSpPr>
        <p:spPr>
          <a:xfrm>
            <a:off x="8297357" y="461726"/>
            <a:ext cx="3256211" cy="2476642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12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CE6E22-E655-5947-A8B4-6F095FBA2C12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782890" y="6400451"/>
            <a:ext cx="6309180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marL="11113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 charset="0"/>
              </a:rPr>
              <a:t>Booz Allen Hamilton Internal</a:t>
            </a: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686648" y="6446663"/>
            <a:ext cx="82833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783338-0600-E24C-BCE2-A339077E3393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1/30/19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0346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Blank Content (small cap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6611-9DDF-4D31-885C-308906B5D83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Line 40"/>
          <p:cNvSpPr>
            <a:spLocks noChangeShapeType="1"/>
          </p:cNvSpPr>
          <p:nvPr userDrawn="1"/>
        </p:nvSpPr>
        <p:spPr bwMode="auto">
          <a:xfrm>
            <a:off x="609602" y="673100"/>
            <a:ext cx="115824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</p:spPr>
        <p:txBody>
          <a:bodyPr lIns="63626" tIns="31811" rIns="63626" bIns="3181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725" b="1">
              <a:solidFill>
                <a:prstClr val="black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7" name="Line 39"/>
          <p:cNvSpPr>
            <a:spLocks noChangeShapeType="1"/>
          </p:cNvSpPr>
          <p:nvPr userDrawn="1"/>
        </p:nvSpPr>
        <p:spPr bwMode="auto">
          <a:xfrm>
            <a:off x="609604" y="609600"/>
            <a:ext cx="11582398" cy="0"/>
          </a:xfrm>
          <a:prstGeom prst="line">
            <a:avLst/>
          </a:prstGeom>
          <a:noFill/>
          <a:ln w="31750">
            <a:solidFill>
              <a:srgbClr val="000080"/>
            </a:solidFill>
            <a:round/>
            <a:headEnd/>
            <a:tailEnd/>
          </a:ln>
        </p:spPr>
        <p:txBody>
          <a:bodyPr lIns="63626" tIns="31811" rIns="63626" bIns="3181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725" b="1">
              <a:solidFill>
                <a:prstClr val="black"/>
              </a:solidFill>
              <a:latin typeface="Arial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875" y="14288"/>
            <a:ext cx="838240" cy="754416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143000" y="11"/>
            <a:ext cx="11049000" cy="609592"/>
          </a:xfrm>
          <a:prstGeom prst="rect">
            <a:avLst/>
          </a:prstGeom>
        </p:spPr>
        <p:txBody>
          <a:bodyPr lIns="91372" tIns="45687" rIns="91372" bIns="45687" anchor="ctr"/>
          <a:lstStyle>
            <a:lvl1pPr algn="l">
              <a:defRPr cap="small" baseline="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187127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57" b="1" i="0">
                <a:solidFill>
                  <a:srgbClr val="231F20"/>
                </a:solidFill>
                <a:latin typeface="Oswald"/>
                <a:cs typeface="Oswald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1/30/19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2230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C Mas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782890" y="6400451"/>
            <a:ext cx="6309180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This document is confidential and intended solely for the client to whom it is addressed.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782889" y="6400451"/>
            <a:ext cx="6770679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86648" y="6446663"/>
            <a:ext cx="82833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135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C Pull 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2" hasCustomPrompt="1"/>
          </p:nvPr>
        </p:nvSpPr>
        <p:spPr>
          <a:xfrm>
            <a:off x="4783138" y="377825"/>
            <a:ext cx="6770430" cy="5824538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  <a:lvl2pPr marL="11113" marR="0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2pPr>
            <a:lvl3pPr marL="0" marR="0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3pPr>
          </a:lstStyle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LEVEL 1 TITLE</a:t>
            </a:r>
          </a:p>
          <a:p>
            <a:pPr marL="11113" marR="0" lvl="1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“Pull quote goes here. All text should be white. Pull quote goes here. All text should be white. Pull quote goes here.</a:t>
            </a:r>
            <a:br>
              <a:rPr lang="en-US"/>
            </a:br>
            <a:r>
              <a:rPr lang="en-US"/>
              <a:t>All text should be white.”</a:t>
            </a:r>
          </a:p>
          <a:p>
            <a:pPr marL="0" marR="0" lvl="2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PERSON BEING QUOTED</a:t>
            </a:r>
          </a:p>
        </p:txBody>
      </p:sp>
      <p:sp>
        <p:nvSpPr>
          <p:cNvPr id="8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782890" y="6400451"/>
            <a:ext cx="6309180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This document is confidential and intended solely for the client to whom it is addressed.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782889" y="6400451"/>
            <a:ext cx="6770679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86648" y="6446663"/>
            <a:ext cx="82833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C pull quo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2" hasCustomPrompt="1"/>
          </p:nvPr>
        </p:nvSpPr>
        <p:spPr>
          <a:xfrm>
            <a:off x="4783139" y="377825"/>
            <a:ext cx="6770430" cy="5824538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/>
            </a:lvl1pPr>
            <a:lvl2pPr marL="11113" marR="0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2pPr>
            <a:lvl3pPr marL="0" marR="0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3pPr>
          </a:lstStyle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PULL QUOTE GOES HERE. USE A SPOT color TO CALL OUT CERTAIN WORDS. PULL QUOTE GOES HERE. USE A SPOT color TO CALL OUT CERTAIN WORDS. PULL QUOTE GOES HERE. USE A SPOT color TO CALL OUT CERTAIN WORDS. </a:t>
            </a:r>
          </a:p>
        </p:txBody>
      </p:sp>
      <p:sp>
        <p:nvSpPr>
          <p:cNvPr id="8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782890" y="6400451"/>
            <a:ext cx="6309180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This document is confidential and intended solely for the client to whom it is addressed.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782889" y="6400451"/>
            <a:ext cx="6770679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86648" y="6446663"/>
            <a:ext cx="82833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screen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45168" y="0"/>
            <a:ext cx="11746832" cy="614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0179" y="3268988"/>
            <a:ext cx="10723390" cy="981308"/>
          </a:xfrm>
        </p:spPr>
        <p:txBody>
          <a:bodyPr/>
          <a:lstStyle>
            <a:lvl1pPr>
              <a:defRPr sz="4500"/>
            </a:lvl1pPr>
          </a:lstStyle>
          <a:p>
            <a:r>
              <a:rPr lang="en-US"/>
              <a:t>Section Heading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0179" y="6400451"/>
            <a:ext cx="5345353" cy="457549"/>
          </a:xfrm>
        </p:spPr>
        <p:txBody>
          <a:bodyPr/>
          <a:lstStyle/>
          <a:p>
            <a:r>
              <a:rPr lang="en-US"/>
              <a:t>This document is confidential and intended solely for the client to whom it is addressed.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837" y="4255571"/>
            <a:ext cx="107233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2960" y="4453128"/>
            <a:ext cx="10714266" cy="1143000"/>
          </a:xfrm>
        </p:spPr>
        <p:txBody>
          <a:bodyPr lIns="0" rIns="0" anchor="t" anchorCtr="0">
            <a:normAutofit/>
          </a:bodyPr>
          <a:lstStyle>
            <a:lvl1pPr marL="0" indent="0">
              <a:buNone/>
              <a:defRPr sz="1400" b="1" i="0" cap="all" spc="150" baseline="0">
                <a:solidFill>
                  <a:schemeClr val="accent1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Optional subhead goes here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675861" y="6148137"/>
            <a:ext cx="11171582" cy="709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56397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de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610772"/>
            <a:ext cx="10715368" cy="4599528"/>
          </a:xfrm>
        </p:spPr>
        <p:txBody>
          <a:bodyPr/>
          <a:lstStyle/>
          <a:p>
            <a:pPr lvl="0"/>
            <a:r>
              <a:rPr lang="en-US"/>
              <a:t>Level 1 is used for body text. The bullet is optional and may be removed. </a:t>
            </a:r>
            <a:br>
              <a:rPr lang="en-US"/>
            </a:br>
            <a:r>
              <a:rPr lang="en-US"/>
              <a:t>Click “indent more” to access additional text styles.</a:t>
            </a:r>
          </a:p>
          <a:p>
            <a:pPr lvl="1"/>
            <a:r>
              <a:rPr lang="en-US"/>
              <a:t>Second level is a nested text bullet</a:t>
            </a:r>
          </a:p>
          <a:p>
            <a:pPr lvl="2"/>
            <a:r>
              <a:rPr lang="en-US"/>
              <a:t>Third level is a nested text bullet.</a:t>
            </a:r>
          </a:p>
          <a:p>
            <a:pPr lvl="3"/>
            <a:r>
              <a:rPr lang="en-US"/>
              <a:t>Fourth level optional subhead</a:t>
            </a:r>
          </a:p>
          <a:p>
            <a:pPr lvl="4"/>
            <a:r>
              <a:rPr lang="en-US"/>
              <a:t>Level 5 is an optional short description</a:t>
            </a:r>
          </a:p>
          <a:p>
            <a:pPr lvl="5"/>
            <a:r>
              <a:rPr lang="en-US"/>
              <a:t>Level 6 is used for source information or footnotes.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38200" y="6400451"/>
            <a:ext cx="4943514" cy="457549"/>
          </a:xfrm>
          <a:prstGeom prst="rect">
            <a:avLst/>
          </a:prstGeom>
        </p:spPr>
        <p:txBody>
          <a:bodyPr anchor="ctr"/>
          <a:lstStyle>
            <a:lvl1pPr>
              <a:defRPr sz="7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This document is confidential and intended solely for the client to whom it is addressed.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38200" y="6400451"/>
            <a:ext cx="107153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5781714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105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Col Wide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610772"/>
            <a:ext cx="5295900" cy="4599528"/>
          </a:xfrm>
        </p:spPr>
        <p:txBody>
          <a:bodyPr/>
          <a:lstStyle/>
          <a:p>
            <a:pPr lvl="0"/>
            <a:r>
              <a:rPr lang="en-US"/>
              <a:t>Level 1 is used for body text. The bullet is optional and may be removed. </a:t>
            </a:r>
            <a:br>
              <a:rPr lang="en-US"/>
            </a:br>
            <a:r>
              <a:rPr lang="en-US"/>
              <a:t>Click “indent more” to access additional text styles.</a:t>
            </a:r>
          </a:p>
          <a:p>
            <a:pPr lvl="1"/>
            <a:r>
              <a:rPr lang="en-US"/>
              <a:t>Second level is a nested text bullet</a:t>
            </a:r>
          </a:p>
          <a:p>
            <a:pPr lvl="2"/>
            <a:r>
              <a:rPr lang="en-US"/>
              <a:t>Third level is a nested text bullet.</a:t>
            </a:r>
          </a:p>
          <a:p>
            <a:pPr lvl="3"/>
            <a:r>
              <a:rPr lang="en-US"/>
              <a:t>Fourth level optional subhead</a:t>
            </a:r>
          </a:p>
          <a:p>
            <a:pPr lvl="4"/>
            <a:r>
              <a:rPr lang="en-US"/>
              <a:t>Level 5 is an optional short description</a:t>
            </a:r>
          </a:p>
          <a:p>
            <a:pPr lvl="5"/>
            <a:r>
              <a:rPr lang="en-US"/>
              <a:t>Level 6 is used for source information or footnotes.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0" hasCustomPrompt="1"/>
          </p:nvPr>
        </p:nvSpPr>
        <p:spPr>
          <a:xfrm>
            <a:off x="6257668" y="1610772"/>
            <a:ext cx="5295900" cy="4599528"/>
          </a:xfrm>
        </p:spPr>
        <p:txBody>
          <a:bodyPr/>
          <a:lstStyle/>
          <a:p>
            <a:pPr lvl="0"/>
            <a:r>
              <a:rPr lang="en-US"/>
              <a:t>Level 1 is used for body text. The bullet is optional and may be removed. </a:t>
            </a:r>
            <a:br>
              <a:rPr lang="en-US"/>
            </a:br>
            <a:r>
              <a:rPr lang="en-US"/>
              <a:t>Click “indent more” to access additional text styles.</a:t>
            </a:r>
          </a:p>
          <a:p>
            <a:pPr lvl="1"/>
            <a:r>
              <a:rPr lang="en-US"/>
              <a:t>Second level is a nested text bullet</a:t>
            </a:r>
          </a:p>
          <a:p>
            <a:pPr lvl="2"/>
            <a:r>
              <a:rPr lang="en-US"/>
              <a:t>Third level is a nested text bullet.</a:t>
            </a:r>
          </a:p>
          <a:p>
            <a:pPr lvl="3"/>
            <a:r>
              <a:rPr lang="en-US"/>
              <a:t>Fourth level optional subhead</a:t>
            </a:r>
          </a:p>
          <a:p>
            <a:pPr lvl="4"/>
            <a:r>
              <a:rPr lang="en-US"/>
              <a:t>Level 5 is an optional short description</a:t>
            </a:r>
          </a:p>
          <a:p>
            <a:pPr lvl="5"/>
            <a:r>
              <a:rPr lang="en-US"/>
              <a:t>Level 6 is used for source information or footnotes.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38200" y="6400451"/>
            <a:ext cx="4943514" cy="457549"/>
          </a:xfrm>
          <a:prstGeom prst="rect">
            <a:avLst/>
          </a:prstGeom>
        </p:spPr>
        <p:txBody>
          <a:bodyPr anchor="ctr"/>
          <a:lstStyle>
            <a:lvl1pPr>
              <a:defRPr sz="7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This document is confidential and intended solely for the client to whom it is addressed.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38200" y="6400451"/>
            <a:ext cx="107153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5781714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3 Col Wide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1" y="1610772"/>
            <a:ext cx="3309594" cy="4599528"/>
          </a:xfrm>
        </p:spPr>
        <p:txBody>
          <a:bodyPr/>
          <a:lstStyle/>
          <a:p>
            <a:pPr lvl="0"/>
            <a:r>
              <a:rPr lang="en-US"/>
              <a:t>Level 1 is used for body text. The bullet is optional and may be removed. </a:t>
            </a:r>
            <a:br>
              <a:rPr lang="en-US"/>
            </a:br>
            <a:r>
              <a:rPr lang="en-US"/>
              <a:t>Click “indent more” to access additional text styles.</a:t>
            </a:r>
          </a:p>
          <a:p>
            <a:pPr lvl="1"/>
            <a:r>
              <a:rPr lang="en-US"/>
              <a:t>Second level is a nested text bullet</a:t>
            </a:r>
          </a:p>
          <a:p>
            <a:pPr lvl="2"/>
            <a:r>
              <a:rPr lang="en-US"/>
              <a:t>Third level is a nested text bullet.</a:t>
            </a:r>
          </a:p>
          <a:p>
            <a:pPr lvl="3"/>
            <a:r>
              <a:rPr lang="en-US"/>
              <a:t>Fourth level optional subhead</a:t>
            </a:r>
          </a:p>
          <a:p>
            <a:pPr lvl="4"/>
            <a:r>
              <a:rPr lang="en-US"/>
              <a:t>Level 5 is an optional short description</a:t>
            </a:r>
          </a:p>
          <a:p>
            <a:pPr lvl="5"/>
            <a:r>
              <a:rPr lang="en-US"/>
              <a:t>Level 6 is used for source information or footnotes.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41088" y="1610772"/>
            <a:ext cx="3309594" cy="4599528"/>
          </a:xfrm>
        </p:spPr>
        <p:txBody>
          <a:bodyPr/>
          <a:lstStyle/>
          <a:p>
            <a:pPr lvl="0"/>
            <a:r>
              <a:rPr lang="en-US"/>
              <a:t>Level 1 is used for body text. The bullet is optional and may be removed. </a:t>
            </a:r>
            <a:br>
              <a:rPr lang="en-US"/>
            </a:br>
            <a:r>
              <a:rPr lang="en-US"/>
              <a:t>Click “indent more” to access additional text styles.</a:t>
            </a:r>
          </a:p>
          <a:p>
            <a:pPr lvl="1"/>
            <a:r>
              <a:rPr lang="en-US"/>
              <a:t>Second level is a nested text bullet</a:t>
            </a:r>
          </a:p>
          <a:p>
            <a:pPr lvl="2"/>
            <a:r>
              <a:rPr lang="en-US"/>
              <a:t>Third level is a nested text bullet.</a:t>
            </a:r>
          </a:p>
          <a:p>
            <a:pPr lvl="3"/>
            <a:r>
              <a:rPr lang="en-US"/>
              <a:t>Fourth level optional subhead</a:t>
            </a:r>
          </a:p>
          <a:p>
            <a:pPr lvl="4"/>
            <a:r>
              <a:rPr lang="en-US"/>
              <a:t>Level 5 is an optional short description</a:t>
            </a:r>
          </a:p>
          <a:p>
            <a:pPr lvl="5"/>
            <a:r>
              <a:rPr lang="en-US"/>
              <a:t>Level 6 is used for source information or footnotes.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1" hasCustomPrompt="1"/>
          </p:nvPr>
        </p:nvSpPr>
        <p:spPr>
          <a:xfrm>
            <a:off x="8243974" y="1610772"/>
            <a:ext cx="3309594" cy="4599528"/>
          </a:xfrm>
        </p:spPr>
        <p:txBody>
          <a:bodyPr/>
          <a:lstStyle/>
          <a:p>
            <a:pPr lvl="0"/>
            <a:r>
              <a:rPr lang="en-US"/>
              <a:t>Level 1 is used for body text. The bullet is optional and may be removed. </a:t>
            </a:r>
            <a:br>
              <a:rPr lang="en-US"/>
            </a:br>
            <a:r>
              <a:rPr lang="en-US"/>
              <a:t>Click “indent more” to access additional text styles.</a:t>
            </a:r>
          </a:p>
          <a:p>
            <a:pPr lvl="1"/>
            <a:r>
              <a:rPr lang="en-US"/>
              <a:t>Second level is a nested text bullet</a:t>
            </a:r>
          </a:p>
          <a:p>
            <a:pPr lvl="2"/>
            <a:r>
              <a:rPr lang="en-US"/>
              <a:t>Third level is a nested text bullet.</a:t>
            </a:r>
          </a:p>
          <a:p>
            <a:pPr lvl="3"/>
            <a:r>
              <a:rPr lang="en-US"/>
              <a:t>Fourth level optional subhead</a:t>
            </a:r>
          </a:p>
          <a:p>
            <a:pPr lvl="4"/>
            <a:r>
              <a:rPr lang="en-US"/>
              <a:t>Level 5 is an optional short description</a:t>
            </a:r>
          </a:p>
          <a:p>
            <a:pPr lvl="5"/>
            <a:r>
              <a:rPr lang="en-US"/>
              <a:t>Level 6 is used for source information or footnotes.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38200" y="6400451"/>
            <a:ext cx="4943514" cy="457549"/>
          </a:xfrm>
          <a:prstGeom prst="rect">
            <a:avLst/>
          </a:prstGeom>
        </p:spPr>
        <p:txBody>
          <a:bodyPr anchor="ctr"/>
          <a:lstStyle>
            <a:lvl1pPr>
              <a:defRPr sz="7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This document is confidential and intended solely for the client to whom it is addressed.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838200" y="6400451"/>
            <a:ext cx="107153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5781714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4783138" y="1407445"/>
            <a:ext cx="6770687" cy="4705350"/>
          </a:xfrm>
        </p:spPr>
        <p:txBody>
          <a:bodyPr/>
          <a:lstStyle>
            <a:lvl2pPr>
              <a:spcAft>
                <a:spcPts val="0"/>
              </a:spcAft>
              <a:defRPr/>
            </a:lvl2pPr>
            <a:lvl5pPr>
              <a:defRPr>
                <a:latin typeface="Georgia" charset="0"/>
                <a:ea typeface="Georgia" charset="0"/>
                <a:cs typeface="Georgia" charset="0"/>
              </a:defRPr>
            </a:lvl5pPr>
          </a:lstStyle>
          <a:p>
            <a:pPr lvl="0"/>
            <a:r>
              <a:rPr lang="en-US"/>
              <a:t>Level 1 is used for body text. The bullet is optional and may be removed. </a:t>
            </a:r>
            <a:br>
              <a:rPr lang="en-US"/>
            </a:br>
            <a:r>
              <a:rPr lang="en-US"/>
              <a:t>Click “indent more” to access additional text styles.</a:t>
            </a:r>
          </a:p>
          <a:p>
            <a:pPr lvl="1"/>
            <a:r>
              <a:rPr lang="en-US"/>
              <a:t>Second level is a nested text bullet</a:t>
            </a:r>
          </a:p>
          <a:p>
            <a:pPr lvl="2"/>
            <a:r>
              <a:rPr lang="en-US"/>
              <a:t>Third level is a nested text bullet.</a:t>
            </a:r>
          </a:p>
          <a:p>
            <a:pPr lvl="3"/>
            <a:r>
              <a:rPr lang="en-US"/>
              <a:t>Fourth level optional subhead</a:t>
            </a:r>
          </a:p>
          <a:p>
            <a:pPr lvl="4"/>
            <a:r>
              <a:rPr lang="en-US"/>
              <a:t>Level 5 is an optional short description</a:t>
            </a:r>
          </a:p>
          <a:p>
            <a:pPr lvl="5"/>
            <a:r>
              <a:rPr lang="en-US"/>
              <a:t>Level 6 is used for source information or footnotes.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65802" y="1"/>
            <a:ext cx="3924300" cy="6857999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782890" y="6400451"/>
            <a:ext cx="6309180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This document is confidential and intended solely for the client to whom it is addressed.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86648" y="6446663"/>
            <a:ext cx="82833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Graphic Wide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610772"/>
            <a:ext cx="10715368" cy="2034128"/>
          </a:xfrm>
        </p:spPr>
        <p:txBody>
          <a:bodyPr/>
          <a:lstStyle/>
          <a:p>
            <a:pPr lvl="0"/>
            <a:r>
              <a:rPr lang="en-US"/>
              <a:t>Level 1 is used for body text. The bullet is optional and may be removed. </a:t>
            </a:r>
            <a:br>
              <a:rPr lang="en-US"/>
            </a:br>
            <a:r>
              <a:rPr lang="en-US"/>
              <a:t>Click “indent more” to access additional text styles.</a:t>
            </a:r>
          </a:p>
          <a:p>
            <a:pPr lvl="1"/>
            <a:r>
              <a:rPr lang="en-US"/>
              <a:t>Second level is a nested text bullet</a:t>
            </a:r>
          </a:p>
          <a:p>
            <a:pPr lvl="2"/>
            <a:r>
              <a:rPr lang="en-US"/>
              <a:t>Third level is a nested text bullet.</a:t>
            </a:r>
          </a:p>
          <a:p>
            <a:pPr lvl="3"/>
            <a:r>
              <a:rPr lang="en-US"/>
              <a:t>Fourth level optional subhead</a:t>
            </a:r>
          </a:p>
          <a:p>
            <a:pPr lvl="4"/>
            <a:r>
              <a:rPr lang="en-US"/>
              <a:t>Level 5 is an optional short description</a:t>
            </a:r>
          </a:p>
          <a:p>
            <a:pPr lvl="5"/>
            <a:r>
              <a:rPr lang="en-US"/>
              <a:t>Level 6 is used for source information or footnotes.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838200" y="3835400"/>
            <a:ext cx="10715625" cy="23495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38200" y="6400451"/>
            <a:ext cx="4943514" cy="457549"/>
          </a:xfrm>
          <a:prstGeom prst="rect">
            <a:avLst/>
          </a:prstGeom>
        </p:spPr>
        <p:txBody>
          <a:bodyPr anchor="ctr"/>
          <a:lstStyle>
            <a:lvl1pPr>
              <a:defRPr sz="7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This document is confidential and intended solely for the client to whom it is addressed.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838200" y="6400451"/>
            <a:ext cx="107153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5781714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able Wide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610772"/>
            <a:ext cx="10715368" cy="2034128"/>
          </a:xfrm>
        </p:spPr>
        <p:txBody>
          <a:bodyPr/>
          <a:lstStyle/>
          <a:p>
            <a:pPr lvl="0"/>
            <a:r>
              <a:rPr lang="en-US"/>
              <a:t>Level 1 is used for body text. The bullet is optional and may be removed. </a:t>
            </a:r>
            <a:br>
              <a:rPr lang="en-US"/>
            </a:br>
            <a:r>
              <a:rPr lang="en-US"/>
              <a:t>Click “indent more” to access additional text styles.</a:t>
            </a:r>
          </a:p>
          <a:p>
            <a:pPr lvl="1"/>
            <a:r>
              <a:rPr lang="en-US"/>
              <a:t>Second level is a nested text bullet</a:t>
            </a:r>
          </a:p>
          <a:p>
            <a:pPr lvl="2"/>
            <a:r>
              <a:rPr lang="en-US"/>
              <a:t>Third level is a nested text bullet.</a:t>
            </a:r>
          </a:p>
          <a:p>
            <a:pPr lvl="3"/>
            <a:r>
              <a:rPr lang="en-US"/>
              <a:t>Fourth level optional subhead</a:t>
            </a:r>
          </a:p>
          <a:p>
            <a:pPr lvl="4"/>
            <a:r>
              <a:rPr lang="en-US"/>
              <a:t>Level 5 is an optional short description</a:t>
            </a:r>
          </a:p>
          <a:p>
            <a:pPr lvl="5"/>
            <a:r>
              <a:rPr lang="en-US"/>
              <a:t>Level 6 is used for source information or footnotes.</a:t>
            </a:r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0"/>
          </p:nvPr>
        </p:nvSpPr>
        <p:spPr>
          <a:xfrm>
            <a:off x="838200" y="3835400"/>
            <a:ext cx="10715625" cy="24003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38200" y="6400451"/>
            <a:ext cx="4943514" cy="457549"/>
          </a:xfrm>
          <a:prstGeom prst="rect">
            <a:avLst/>
          </a:prstGeom>
        </p:spPr>
        <p:txBody>
          <a:bodyPr anchor="ctr"/>
          <a:lstStyle>
            <a:lvl1pPr>
              <a:defRPr sz="7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This document is confidential and intended solely for the client to whom it is addressed.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38200" y="6400451"/>
            <a:ext cx="107153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5781714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sidebar Wide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838200" y="1610772"/>
            <a:ext cx="6388100" cy="461222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/>
          </p:nvPr>
        </p:nvSpPr>
        <p:spPr>
          <a:xfrm>
            <a:off x="7429500" y="1610772"/>
            <a:ext cx="4124325" cy="4612228"/>
          </a:xfrm>
        </p:spPr>
        <p:txBody>
          <a:bodyPr>
            <a:normAutofit/>
          </a:bodyPr>
          <a:lstStyle>
            <a:lvl1pPr marL="0" indent="0">
              <a:buNone/>
              <a:defRPr sz="14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38200" y="6400451"/>
            <a:ext cx="4943514" cy="457549"/>
          </a:xfrm>
          <a:prstGeom prst="rect">
            <a:avLst/>
          </a:prstGeom>
        </p:spPr>
        <p:txBody>
          <a:bodyPr anchor="ctr"/>
          <a:lstStyle>
            <a:lvl1pPr>
              <a:defRPr sz="7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This document is confidential and intended solely for the client to whom it is addressed.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838200" y="6400451"/>
            <a:ext cx="107153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5781714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and sidebar wide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2"/>
          </p:nvPr>
        </p:nvSpPr>
        <p:spPr>
          <a:xfrm>
            <a:off x="838200" y="1611313"/>
            <a:ext cx="6400800" cy="4611687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/>
          </p:nvPr>
        </p:nvSpPr>
        <p:spPr>
          <a:xfrm>
            <a:off x="7429500" y="1610772"/>
            <a:ext cx="4124325" cy="4612228"/>
          </a:xfrm>
        </p:spPr>
        <p:txBody>
          <a:bodyPr/>
          <a:lstStyle>
            <a:lvl1pPr marL="0" indent="0">
              <a:buNone/>
              <a:defRPr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38200" y="6400451"/>
            <a:ext cx="4943514" cy="457549"/>
          </a:xfrm>
          <a:prstGeom prst="rect">
            <a:avLst/>
          </a:prstGeom>
        </p:spPr>
        <p:txBody>
          <a:bodyPr anchor="ctr"/>
          <a:lstStyle>
            <a:lvl1pPr>
              <a:defRPr sz="7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This document is confidential and intended solely for the client to whom it is addressed.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838200" y="6400451"/>
            <a:ext cx="107153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5781714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38200" y="6400451"/>
            <a:ext cx="4943514" cy="457549"/>
          </a:xfrm>
          <a:prstGeom prst="rect">
            <a:avLst/>
          </a:prstGeom>
        </p:spPr>
        <p:txBody>
          <a:bodyPr anchor="ctr"/>
          <a:lstStyle>
            <a:lvl1pPr>
              <a:defRPr sz="7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This document is confidential and intended solely for the client to whom it is addressed.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38200" y="6400451"/>
            <a:ext cx="107153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5781714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610772"/>
            <a:ext cx="10715368" cy="915612"/>
          </a:xfrm>
        </p:spPr>
        <p:txBody>
          <a:bodyPr/>
          <a:lstStyle>
            <a:lvl1pPr marL="0" indent="0">
              <a:buNone/>
              <a:defRPr i="1">
                <a:latin typeface="Georgia" charset="0"/>
                <a:ea typeface="Georgia" charset="0"/>
                <a:cs typeface="Georgia" charset="0"/>
              </a:defRPr>
            </a:lvl1pPr>
            <a:lvl2pPr marL="7938" indent="0">
              <a:spcBef>
                <a:spcPts val="2400"/>
              </a:spcBef>
              <a:buNone/>
              <a:tabLst/>
              <a:defRPr sz="1600" cap="all" spc="100" baseline="0">
                <a:solidFill>
                  <a:schemeClr val="accent2"/>
                </a:solidFill>
                <a:latin typeface="Oswald" charset="0"/>
                <a:ea typeface="Oswald" charset="0"/>
                <a:cs typeface="Oswald" charset="0"/>
              </a:defRPr>
            </a:lvl2pPr>
          </a:lstStyle>
          <a:p>
            <a:pPr lvl="0"/>
            <a:r>
              <a:rPr lang="en-US"/>
              <a:t>Level 1 text. Bullet is optional and may be removed. Click “indent more” to access additional type styles.</a:t>
            </a:r>
          </a:p>
          <a:p>
            <a:pPr lvl="1"/>
            <a:r>
              <a:rPr lang="en-US"/>
              <a:t>Level 2 headline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38200" y="6400451"/>
            <a:ext cx="4943514" cy="457549"/>
          </a:xfrm>
          <a:prstGeom prst="rect">
            <a:avLst/>
          </a:prstGeom>
        </p:spPr>
        <p:txBody>
          <a:bodyPr anchor="ctr"/>
          <a:lstStyle>
            <a:lvl1pPr>
              <a:defRPr sz="7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This document is confidential and intended solely for the client to whom it is addressed.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38200" y="6400451"/>
            <a:ext cx="107153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5781714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Blue Callou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610772"/>
            <a:ext cx="10715368" cy="9156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 i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938" indent="0">
              <a:spcBef>
                <a:spcPts val="2400"/>
              </a:spcBef>
              <a:buNone/>
              <a:tabLst/>
              <a:defRPr cap="all" spc="100" baseline="0">
                <a:solidFill>
                  <a:schemeClr val="accent4"/>
                </a:solidFill>
                <a:latin typeface="Oswald" charset="0"/>
                <a:ea typeface="Oswald" charset="0"/>
                <a:cs typeface="Oswald" charset="0"/>
              </a:defRPr>
            </a:lvl2pPr>
          </a:lstStyle>
          <a:p>
            <a:pPr lvl="0"/>
            <a:r>
              <a:rPr lang="en-US"/>
              <a:t>Level 1 text. Bullet is optional and may be removed. Click “indent more” to access additional type styles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38200" y="6400451"/>
            <a:ext cx="4943514" cy="457549"/>
          </a:xfrm>
          <a:prstGeom prst="rect">
            <a:avLst/>
          </a:prstGeom>
        </p:spPr>
        <p:txBody>
          <a:bodyPr anchor="ctr"/>
          <a:lstStyle>
            <a:lvl1pPr>
              <a:defRPr sz="7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This document is confidential and intended solely for the client to whom it is addressed.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38200" y="6400451"/>
            <a:ext cx="107153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5781714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ey sidebar chart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 flipH="1">
            <a:off x="365759" y="1"/>
            <a:ext cx="3865227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86648" y="1117600"/>
            <a:ext cx="2907348" cy="1418711"/>
          </a:xfrm>
        </p:spPr>
        <p:txBody>
          <a:bodyPr>
            <a:noAutofit/>
          </a:bodyPr>
          <a:lstStyle>
            <a:lvl1pPr>
              <a:lnSpc>
                <a:spcPts val="34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87388" y="2748288"/>
            <a:ext cx="2906712" cy="1315711"/>
          </a:xfrm>
        </p:spPr>
        <p:txBody>
          <a:bodyPr>
            <a:noAutofit/>
          </a:bodyPr>
          <a:lstStyle>
            <a:lvl1pPr marL="0" indent="0">
              <a:buNone/>
              <a:defRPr b="1" i="0" cap="all" spc="100" baseline="0">
                <a:solidFill>
                  <a:schemeClr val="tx1"/>
                </a:solidFill>
                <a:latin typeface="+mn-lt"/>
              </a:defRPr>
            </a:lvl1pPr>
            <a:lvl2pPr marL="0" indent="0">
              <a:buNone/>
              <a:tabLst/>
              <a:defRPr cap="none" spc="0" baseline="0">
                <a:solidFill>
                  <a:schemeClr val="tx1"/>
                </a:solidFill>
                <a:latin typeface="+mj-lt"/>
              </a:defRPr>
            </a:lvl2pPr>
          </a:lstStyle>
          <a:p>
            <a:pPr lvl="0"/>
            <a:r>
              <a:rPr lang="en-US"/>
              <a:t>SUBHEAD GOES HERE</a:t>
            </a:r>
          </a:p>
          <a:p>
            <a:pPr lvl="1"/>
            <a:r>
              <a:rPr lang="en-US"/>
              <a:t>Level 1 text goes here to explain the charts or infographics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782890" y="5876734"/>
            <a:ext cx="6772118" cy="414338"/>
          </a:xfrm>
        </p:spPr>
        <p:txBody>
          <a:bodyPr anchor="b">
            <a:noAutofit/>
          </a:bodyPr>
          <a:lstStyle>
            <a:lvl1pPr marL="0" indent="0">
              <a:buNone/>
              <a:defRPr lang="en-US" sz="800" b="0" i="1" kern="1200" cap="none" spc="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/>
              <a:t>Level 5 is a footnote or a place for source information.</a:t>
            </a:r>
          </a:p>
        </p:txBody>
      </p:sp>
      <p:sp>
        <p:nvSpPr>
          <p:cNvPr id="29" name="Chart Placeholder 12"/>
          <p:cNvSpPr>
            <a:spLocks noGrp="1"/>
          </p:cNvSpPr>
          <p:nvPr>
            <p:ph type="chart" sz="quarter" idx="17"/>
          </p:nvPr>
        </p:nvSpPr>
        <p:spPr>
          <a:xfrm>
            <a:off x="4782889" y="3175000"/>
            <a:ext cx="3256211" cy="2476642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30" name="Chart Placeholder 12"/>
          <p:cNvSpPr>
            <a:spLocks noGrp="1"/>
          </p:cNvSpPr>
          <p:nvPr>
            <p:ph type="chart" sz="quarter" idx="19"/>
          </p:nvPr>
        </p:nvSpPr>
        <p:spPr>
          <a:xfrm>
            <a:off x="4782889" y="461726"/>
            <a:ext cx="3256211" cy="2476642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31" name="Chart Placeholder 12"/>
          <p:cNvSpPr>
            <a:spLocks noGrp="1"/>
          </p:cNvSpPr>
          <p:nvPr>
            <p:ph type="chart" sz="quarter" idx="20"/>
          </p:nvPr>
        </p:nvSpPr>
        <p:spPr>
          <a:xfrm>
            <a:off x="8297357" y="3175000"/>
            <a:ext cx="3256211" cy="2476642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32" name="Chart Placeholder 12"/>
          <p:cNvSpPr>
            <a:spLocks noGrp="1"/>
          </p:cNvSpPr>
          <p:nvPr>
            <p:ph type="chart" sz="quarter" idx="21"/>
          </p:nvPr>
        </p:nvSpPr>
        <p:spPr>
          <a:xfrm>
            <a:off x="8297357" y="461726"/>
            <a:ext cx="3256211" cy="2476642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12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782890" y="6400451"/>
            <a:ext cx="6309180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Booz Allen Hamilton Internal</a:t>
            </a: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686648" y="6446663"/>
            <a:ext cx="82833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6783338-0600-E24C-BCE2-A339077E3393}" type="datetime1">
              <a:rPr lang="en-US" smtClean="0"/>
              <a:t>1/30/19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920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Blank Content (small cap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6611-9DDF-4D31-885C-308906B5D83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Line 40"/>
          <p:cNvSpPr>
            <a:spLocks noChangeShapeType="1"/>
          </p:cNvSpPr>
          <p:nvPr userDrawn="1"/>
        </p:nvSpPr>
        <p:spPr bwMode="auto">
          <a:xfrm>
            <a:off x="609602" y="673100"/>
            <a:ext cx="115824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</p:spPr>
        <p:txBody>
          <a:bodyPr lIns="63626" tIns="31811" rIns="63626" bIns="3181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725" b="1">
              <a:solidFill>
                <a:prstClr val="black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7" name="Line 39"/>
          <p:cNvSpPr>
            <a:spLocks noChangeShapeType="1"/>
          </p:cNvSpPr>
          <p:nvPr userDrawn="1"/>
        </p:nvSpPr>
        <p:spPr bwMode="auto">
          <a:xfrm>
            <a:off x="609604" y="609600"/>
            <a:ext cx="11582398" cy="0"/>
          </a:xfrm>
          <a:prstGeom prst="line">
            <a:avLst/>
          </a:prstGeom>
          <a:noFill/>
          <a:ln w="31750">
            <a:solidFill>
              <a:srgbClr val="000080"/>
            </a:solidFill>
            <a:round/>
            <a:headEnd/>
            <a:tailEnd/>
          </a:ln>
        </p:spPr>
        <p:txBody>
          <a:bodyPr lIns="63626" tIns="31811" rIns="63626" bIns="3181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725" b="1">
              <a:solidFill>
                <a:prstClr val="black"/>
              </a:solidFill>
              <a:latin typeface="Arial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875" y="14288"/>
            <a:ext cx="838240" cy="754416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143000" y="11"/>
            <a:ext cx="11049000" cy="609592"/>
          </a:xfrm>
          <a:prstGeom prst="rect">
            <a:avLst/>
          </a:prstGeom>
        </p:spPr>
        <p:txBody>
          <a:bodyPr lIns="91372" tIns="45687" rIns="91372" bIns="45687" anchor="ctr"/>
          <a:lstStyle>
            <a:lvl1pPr algn="l">
              <a:defRPr cap="small" baseline="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1871273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2" hasCustomPrompt="1"/>
          </p:nvPr>
        </p:nvSpPr>
        <p:spPr>
          <a:xfrm>
            <a:off x="6472296" y="1550021"/>
            <a:ext cx="4881504" cy="462694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Level 1 is used for body text. The bullet is optional and may be removed. </a:t>
            </a:r>
            <a:br>
              <a:rPr lang="en-US"/>
            </a:br>
            <a:r>
              <a:rPr lang="en-US"/>
              <a:t>Click “indent more” to access additional text styles.</a:t>
            </a:r>
          </a:p>
          <a:p>
            <a:pPr lvl="1"/>
            <a:r>
              <a:rPr lang="en-US"/>
              <a:t>Second level is a nested text bullet</a:t>
            </a:r>
          </a:p>
          <a:p>
            <a:pPr lvl="2"/>
            <a:r>
              <a:rPr lang="en-US"/>
              <a:t>Third level is a nested text bullet. </a:t>
            </a:r>
          </a:p>
          <a:p>
            <a:pPr lvl="3"/>
            <a:r>
              <a:rPr lang="en-US"/>
              <a:t>Level 4 is an optional subhead</a:t>
            </a:r>
          </a:p>
          <a:p>
            <a:pPr lvl="4"/>
            <a:r>
              <a:rPr lang="en-US"/>
              <a:t>Level 5 is an optional short description. </a:t>
            </a:r>
          </a:p>
          <a:p>
            <a:pPr lvl="5"/>
            <a:r>
              <a:rPr lang="en-US"/>
              <a:t>Level 6 is used for source information or footnotes.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document is confidential and intended solely for the client to whom it is addressed.</a:t>
            </a:r>
          </a:p>
        </p:txBody>
      </p:sp>
      <p:sp>
        <p:nvSpPr>
          <p:cNvPr id="10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883477" y="1550021"/>
            <a:ext cx="4796211" cy="462694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Level 1 is used for body text. The bullet is optional and may be removed. </a:t>
            </a:r>
            <a:br>
              <a:rPr lang="en-US"/>
            </a:br>
            <a:r>
              <a:rPr lang="en-US"/>
              <a:t>Click “indent more” to access additional text styles.</a:t>
            </a:r>
          </a:p>
          <a:p>
            <a:pPr lvl="1"/>
            <a:r>
              <a:rPr lang="en-US"/>
              <a:t>Second level is a nested text bullet</a:t>
            </a:r>
          </a:p>
          <a:p>
            <a:pPr lvl="2"/>
            <a:r>
              <a:rPr lang="en-US"/>
              <a:t>Third level is a nested text bullet. </a:t>
            </a:r>
          </a:p>
          <a:p>
            <a:pPr lvl="3"/>
            <a:r>
              <a:rPr lang="en-US"/>
              <a:t>Level 4 is an optional subhead</a:t>
            </a:r>
          </a:p>
          <a:p>
            <a:pPr lvl="4"/>
            <a:r>
              <a:rPr lang="en-US"/>
              <a:t>Level 5 is an optional short description. </a:t>
            </a:r>
          </a:p>
          <a:p>
            <a:pPr lvl="5"/>
            <a:r>
              <a:rPr lang="en-US"/>
              <a:t>Level 6 is used for source information or footnotes.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637007" y="6446664"/>
            <a:ext cx="11044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38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Title and Content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4783139" y="1407445"/>
            <a:ext cx="3302082" cy="4705350"/>
          </a:xfrm>
        </p:spPr>
        <p:txBody>
          <a:bodyPr/>
          <a:lstStyle/>
          <a:p>
            <a:pPr lvl="0"/>
            <a:r>
              <a:rPr lang="en-US"/>
              <a:t>Level 1 is used for body text. The bullet is optional and may be removed. </a:t>
            </a:r>
            <a:br>
              <a:rPr lang="en-US"/>
            </a:br>
            <a:r>
              <a:rPr lang="en-US"/>
              <a:t>Click “indent more” to access additional text styles.</a:t>
            </a:r>
          </a:p>
          <a:p>
            <a:pPr lvl="1"/>
            <a:r>
              <a:rPr lang="en-US"/>
              <a:t>Second level is a nested text bullet</a:t>
            </a:r>
          </a:p>
          <a:p>
            <a:pPr lvl="2"/>
            <a:r>
              <a:rPr lang="en-US"/>
              <a:t>Third level is a nested text bullet.</a:t>
            </a:r>
          </a:p>
          <a:p>
            <a:pPr lvl="3"/>
            <a:r>
              <a:rPr lang="en-US"/>
              <a:t>Fourth level optional subhead</a:t>
            </a:r>
          </a:p>
          <a:p>
            <a:pPr lvl="4"/>
            <a:r>
              <a:rPr lang="en-US"/>
              <a:t>Level 5 is an optional short description</a:t>
            </a:r>
          </a:p>
          <a:p>
            <a:pPr lvl="5"/>
            <a:r>
              <a:rPr lang="en-US"/>
              <a:t>Level 6 is used for source information or footnotes.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8257839" y="1407445"/>
            <a:ext cx="3302082" cy="4705350"/>
          </a:xfrm>
        </p:spPr>
        <p:txBody>
          <a:bodyPr/>
          <a:lstStyle/>
          <a:p>
            <a:pPr lvl="0"/>
            <a:r>
              <a:rPr lang="en-US"/>
              <a:t>Level 1 is used for body text. The bullet is optional and may be removed. </a:t>
            </a:r>
            <a:br>
              <a:rPr lang="en-US"/>
            </a:br>
            <a:r>
              <a:rPr lang="en-US"/>
              <a:t>Click “indent more” to access additional text styles.</a:t>
            </a:r>
          </a:p>
          <a:p>
            <a:pPr lvl="1"/>
            <a:r>
              <a:rPr lang="en-US"/>
              <a:t>Second level is a nested text bullet</a:t>
            </a:r>
          </a:p>
          <a:p>
            <a:pPr lvl="2"/>
            <a:r>
              <a:rPr lang="en-US"/>
              <a:t>Third level is a nested text bullet.</a:t>
            </a:r>
          </a:p>
          <a:p>
            <a:pPr lvl="3"/>
            <a:r>
              <a:rPr lang="en-US"/>
              <a:t>Fourth level optional subhead</a:t>
            </a:r>
          </a:p>
          <a:p>
            <a:pPr lvl="4"/>
            <a:r>
              <a:rPr lang="en-US"/>
              <a:t>Level 5 is an optional short description</a:t>
            </a:r>
          </a:p>
          <a:p>
            <a:pPr lvl="5"/>
            <a:r>
              <a:rPr lang="en-US"/>
              <a:t>Level 6 is used for source information or footnotes.</a:t>
            </a: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65802" y="1"/>
            <a:ext cx="3924300" cy="6857999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782890" y="6400451"/>
            <a:ext cx="6309180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This document is confidential and intended solely for the client to whom it is addressed.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686648" y="6446663"/>
            <a:ext cx="82833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document is confidential and intended solely for the client to whom it is addressed.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883478" y="1578595"/>
            <a:ext cx="10470321" cy="462694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Level 1 is used for body text. The bullet is optional and may be removed. </a:t>
            </a:r>
            <a:br>
              <a:rPr lang="en-US"/>
            </a:br>
            <a:r>
              <a:rPr lang="en-US"/>
              <a:t>Click “indent more” to access additional text styles.</a:t>
            </a:r>
          </a:p>
          <a:p>
            <a:pPr lvl="1"/>
            <a:r>
              <a:rPr lang="en-US"/>
              <a:t>Second level is a nested text bullet</a:t>
            </a:r>
          </a:p>
          <a:p>
            <a:pPr lvl="2"/>
            <a:r>
              <a:rPr lang="en-US"/>
              <a:t>Third level is a nested text bullet. </a:t>
            </a:r>
          </a:p>
          <a:p>
            <a:pPr lvl="3"/>
            <a:r>
              <a:rPr lang="en-US"/>
              <a:t>Level 4 is an optional subhead</a:t>
            </a:r>
          </a:p>
          <a:p>
            <a:pPr lvl="4"/>
            <a:r>
              <a:rPr lang="en-US"/>
              <a:t>Level 5 is an optional short description. </a:t>
            </a:r>
          </a:p>
          <a:p>
            <a:pPr lvl="5"/>
            <a:r>
              <a:rPr lang="en-US"/>
              <a:t>Level 6 is used for source information or footnotes.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637007" y="6446664"/>
            <a:ext cx="11044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2321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ternal Co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839775"/>
            <a:ext cx="12192000" cy="5587919"/>
          </a:xfrm>
          <a:prstGeom prst="rect">
            <a:avLst/>
          </a:prstGeom>
          <a:gradFill flip="none" rotWithShape="1">
            <a:gsLst>
              <a:gs pos="16000">
                <a:schemeClr val="accent2"/>
              </a:gs>
              <a:gs pos="74000">
                <a:schemeClr val="accent1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336550" y="839775"/>
            <a:ext cx="3898900" cy="5588013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51382" y="1381381"/>
            <a:ext cx="7227067" cy="23876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7000" spc="300" baseline="0">
                <a:solidFill>
                  <a:schemeClr val="bg1"/>
                </a:solidFill>
              </a:defRPr>
            </a:lvl1pPr>
          </a:lstStyle>
          <a:p>
            <a:r>
              <a:rPr lang="en-US" sz="7000" spc="300">
                <a:solidFill>
                  <a:schemeClr val="bg1"/>
                </a:solidFill>
              </a:rPr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51381" y="4296129"/>
            <a:ext cx="7227067" cy="628248"/>
          </a:xfrm>
        </p:spPr>
        <p:txBody>
          <a:bodyPr>
            <a:normAutofit/>
          </a:bodyPr>
          <a:lstStyle>
            <a:lvl1pPr marL="0" indent="0" algn="l">
              <a:buNone/>
              <a:defRPr sz="1400" b="0" i="1" cap="none" spc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1" y="5928912"/>
            <a:ext cx="5010151" cy="346075"/>
          </a:xfrm>
        </p:spPr>
        <p:txBody>
          <a:bodyPr>
            <a:normAutofit/>
          </a:bodyPr>
          <a:lstStyle>
            <a:lvl1pPr marL="0" indent="0">
              <a:buNone/>
              <a:defRPr sz="1200" b="0" i="0" cap="all" spc="100" baseline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Month Year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0968" y="343179"/>
            <a:ext cx="1764792" cy="1955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2940" y="6605330"/>
            <a:ext cx="3512820" cy="9118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ernal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839775"/>
            <a:ext cx="12192000" cy="5587919"/>
          </a:xfrm>
          <a:prstGeom prst="rect">
            <a:avLst/>
          </a:prstGeom>
          <a:gradFill flip="none" rotWithShape="1">
            <a:gsLst>
              <a:gs pos="16000">
                <a:schemeClr val="accent2"/>
              </a:gs>
              <a:gs pos="74000">
                <a:schemeClr val="accent1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336550" y="839775"/>
            <a:ext cx="3898900" cy="5588013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51382" y="1381381"/>
            <a:ext cx="7227067" cy="23876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7000" spc="300" baseline="0">
                <a:solidFill>
                  <a:schemeClr val="bg1"/>
                </a:solidFill>
              </a:defRPr>
            </a:lvl1pPr>
          </a:lstStyle>
          <a:p>
            <a:r>
              <a:rPr lang="en-US" sz="7000" spc="300">
                <a:solidFill>
                  <a:schemeClr val="bg1"/>
                </a:solidFill>
              </a:rPr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51381" y="4296129"/>
            <a:ext cx="7227067" cy="628248"/>
          </a:xfrm>
        </p:spPr>
        <p:txBody>
          <a:bodyPr>
            <a:normAutofit/>
          </a:bodyPr>
          <a:lstStyle>
            <a:lvl1pPr marL="0" indent="0" algn="l">
              <a:buNone/>
              <a:defRPr sz="1400" b="0" i="1" cap="none" spc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1" y="5928912"/>
            <a:ext cx="5010151" cy="346075"/>
          </a:xfrm>
        </p:spPr>
        <p:txBody>
          <a:bodyPr>
            <a:normAutofit/>
          </a:bodyPr>
          <a:lstStyle>
            <a:lvl1pPr marL="0" indent="0">
              <a:buNone/>
              <a:defRPr sz="1200" b="0" i="0" cap="all" spc="100" baseline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Month Year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36550" y="837561"/>
            <a:ext cx="3898900" cy="20774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50" cap="all" spc="100">
                <a:solidFill>
                  <a:schemeClr val="bg1"/>
                </a:solidFill>
              </a:rPr>
              <a:t>Booz Allen Hamilton internal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0968" y="343179"/>
            <a:ext cx="1764792" cy="1955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2940" y="6605330"/>
            <a:ext cx="3512820" cy="9118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stricted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839775"/>
            <a:ext cx="12192000" cy="5587919"/>
          </a:xfrm>
          <a:prstGeom prst="rect">
            <a:avLst/>
          </a:prstGeom>
          <a:gradFill flip="none" rotWithShape="1">
            <a:gsLst>
              <a:gs pos="16000">
                <a:schemeClr val="accent2"/>
              </a:gs>
              <a:gs pos="74000">
                <a:schemeClr val="accent1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336550" y="839775"/>
            <a:ext cx="3898900" cy="5588013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51382" y="1381381"/>
            <a:ext cx="7227067" cy="23876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7000" spc="300" baseline="0">
                <a:solidFill>
                  <a:schemeClr val="bg1"/>
                </a:solidFill>
              </a:defRPr>
            </a:lvl1pPr>
          </a:lstStyle>
          <a:p>
            <a:r>
              <a:rPr lang="en-US" sz="7000" spc="300">
                <a:solidFill>
                  <a:schemeClr val="bg1"/>
                </a:solidFill>
              </a:rPr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51381" y="4296129"/>
            <a:ext cx="7227067" cy="628248"/>
          </a:xfrm>
        </p:spPr>
        <p:txBody>
          <a:bodyPr>
            <a:normAutofit/>
          </a:bodyPr>
          <a:lstStyle>
            <a:lvl1pPr marL="0" indent="0" algn="l">
              <a:buNone/>
              <a:defRPr sz="1400" b="0" i="1" cap="none" spc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1" y="5928912"/>
            <a:ext cx="5010151" cy="346075"/>
          </a:xfrm>
        </p:spPr>
        <p:txBody>
          <a:bodyPr>
            <a:normAutofit/>
          </a:bodyPr>
          <a:lstStyle>
            <a:lvl1pPr marL="0" indent="0">
              <a:buNone/>
              <a:defRPr sz="1200" b="0" i="0" cap="all" spc="100" baseline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Month Year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36550" y="837561"/>
            <a:ext cx="3898900" cy="20774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50" cap="all" spc="100">
                <a:solidFill>
                  <a:schemeClr val="bg1"/>
                </a:solidFill>
              </a:rPr>
              <a:t>Booz Allen Hamilton </a:t>
            </a:r>
            <a:r>
              <a:rPr lang="en-US" sz="750" cap="all" spc="100">
                <a:solidFill>
                  <a:srgbClr val="F7A81B"/>
                </a:solidFill>
              </a:rPr>
              <a:t>restricted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0968" y="343179"/>
            <a:ext cx="1764792" cy="1955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2940" y="6605330"/>
            <a:ext cx="3512820" cy="9118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branded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839775"/>
            <a:ext cx="12192000" cy="5587919"/>
          </a:xfrm>
          <a:prstGeom prst="rect">
            <a:avLst/>
          </a:prstGeom>
          <a:gradFill flip="none" rotWithShape="1">
            <a:gsLst>
              <a:gs pos="16000">
                <a:schemeClr val="accent2"/>
              </a:gs>
              <a:gs pos="74000">
                <a:schemeClr val="accent1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336550" y="839775"/>
            <a:ext cx="3898900" cy="5588013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51382" y="1381381"/>
            <a:ext cx="7227067" cy="23876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7000" spc="300" baseline="0">
                <a:solidFill>
                  <a:schemeClr val="bg1"/>
                </a:solidFill>
              </a:defRPr>
            </a:lvl1pPr>
          </a:lstStyle>
          <a:p>
            <a:r>
              <a:rPr lang="en-US" sz="7000" spc="300">
                <a:solidFill>
                  <a:schemeClr val="bg1"/>
                </a:solidFill>
              </a:rPr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51381" y="4296129"/>
            <a:ext cx="7227067" cy="628248"/>
          </a:xfrm>
        </p:spPr>
        <p:txBody>
          <a:bodyPr>
            <a:normAutofit/>
          </a:bodyPr>
          <a:lstStyle>
            <a:lvl1pPr marL="0" indent="0" algn="l">
              <a:buNone/>
              <a:defRPr sz="1400" b="0" i="1" cap="none" spc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1" y="5928912"/>
            <a:ext cx="5010151" cy="346075"/>
          </a:xfrm>
        </p:spPr>
        <p:txBody>
          <a:bodyPr>
            <a:normAutofit/>
          </a:bodyPr>
          <a:lstStyle>
            <a:lvl1pPr marL="0" indent="0">
              <a:buNone/>
              <a:defRPr sz="1200" b="0" i="0" cap="all" spc="100" baseline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Month Year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0968" y="343179"/>
            <a:ext cx="1764792" cy="19556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bg>
      <p:bgPr>
        <a:gradFill>
          <a:gsLst>
            <a:gs pos="16000">
              <a:schemeClr val="accent2"/>
            </a:gs>
            <a:gs pos="74000">
              <a:schemeClr val="accent1"/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66184" y="0"/>
            <a:ext cx="11436349" cy="6874859"/>
          </a:xfrm>
        </p:spPr>
        <p:txBody>
          <a:bodyPr anchor="ctr"/>
          <a:lstStyle>
            <a:lvl1pPr marL="0" indent="0" algn="ctr">
              <a:buNone/>
              <a:defRPr sz="6000" b="0" i="0" cap="all" spc="200" baseline="0">
                <a:solidFill>
                  <a:schemeClr val="bg1"/>
                </a:solidFill>
                <a:latin typeface="Oswald"/>
              </a:defRPr>
            </a:lvl1pPr>
            <a:lvl2pPr algn="ctr">
              <a:defRPr sz="1800" i="0" spc="100" baseline="0">
                <a:solidFill>
                  <a:schemeClr val="bg1"/>
                </a:solidFill>
                <a:latin typeface="+mn-lt"/>
              </a:defRPr>
            </a:lvl2pPr>
          </a:lstStyle>
          <a:p>
            <a:pPr lvl="0"/>
            <a:r>
              <a:rPr lang="en-US"/>
              <a:t>DIVIDER HEADING</a:t>
            </a:r>
          </a:p>
        </p:txBody>
      </p:sp>
    </p:spTree>
    <p:extLst/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4783138" y="1407445"/>
            <a:ext cx="6770687" cy="4705350"/>
          </a:xfrm>
        </p:spPr>
        <p:txBody>
          <a:bodyPr/>
          <a:lstStyle>
            <a:lvl2pPr>
              <a:spcAft>
                <a:spcPts val="0"/>
              </a:spcAft>
              <a:defRPr/>
            </a:lvl2pPr>
            <a:lvl5pPr>
              <a:defRPr>
                <a:latin typeface="Georgia" charset="0"/>
                <a:ea typeface="Georgia" charset="0"/>
                <a:cs typeface="Georgia" charset="0"/>
              </a:defRPr>
            </a:lvl5pPr>
          </a:lstStyle>
          <a:p>
            <a:pPr lvl="0"/>
            <a:r>
              <a:rPr lang="en-US"/>
              <a:t>Level 1 is used for body text. The bullet is optional and may be removed. </a:t>
            </a:r>
            <a:br>
              <a:rPr lang="en-US"/>
            </a:br>
            <a:r>
              <a:rPr lang="en-US"/>
              <a:t>Click “indent more” to access additional text styles.</a:t>
            </a:r>
          </a:p>
          <a:p>
            <a:pPr lvl="1"/>
            <a:r>
              <a:rPr lang="en-US"/>
              <a:t>Second level is a nested text bullet</a:t>
            </a:r>
          </a:p>
          <a:p>
            <a:pPr lvl="2"/>
            <a:r>
              <a:rPr lang="en-US"/>
              <a:t>Third level is a nested text bullet.</a:t>
            </a:r>
          </a:p>
          <a:p>
            <a:pPr lvl="3"/>
            <a:r>
              <a:rPr lang="en-US"/>
              <a:t>Fourth level optional subhead</a:t>
            </a:r>
          </a:p>
          <a:p>
            <a:pPr lvl="4"/>
            <a:r>
              <a:rPr lang="en-US"/>
              <a:t>Level 5 is an optional short description</a:t>
            </a:r>
          </a:p>
          <a:p>
            <a:pPr lvl="5"/>
            <a:r>
              <a:rPr lang="en-US"/>
              <a:t>Level 6 is used for source information or footnotes.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65802" y="1"/>
            <a:ext cx="3924300" cy="6857999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782890" y="6400451"/>
            <a:ext cx="6309180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This document is confidential and intended solely for the client to whom it is addressed.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86648" y="6446663"/>
            <a:ext cx="82833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Title and Content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4783139" y="1407445"/>
            <a:ext cx="3302082" cy="4705350"/>
          </a:xfrm>
        </p:spPr>
        <p:txBody>
          <a:bodyPr/>
          <a:lstStyle/>
          <a:p>
            <a:pPr lvl="0"/>
            <a:r>
              <a:rPr lang="en-US"/>
              <a:t>Level 1 is used for body text. The bullet is optional and may be removed. </a:t>
            </a:r>
            <a:br>
              <a:rPr lang="en-US"/>
            </a:br>
            <a:r>
              <a:rPr lang="en-US"/>
              <a:t>Click “indent more” to access additional text styles.</a:t>
            </a:r>
          </a:p>
          <a:p>
            <a:pPr lvl="1"/>
            <a:r>
              <a:rPr lang="en-US"/>
              <a:t>Second level is a nested text bullet</a:t>
            </a:r>
          </a:p>
          <a:p>
            <a:pPr lvl="2"/>
            <a:r>
              <a:rPr lang="en-US"/>
              <a:t>Third level is a nested text bullet.</a:t>
            </a:r>
          </a:p>
          <a:p>
            <a:pPr lvl="3"/>
            <a:r>
              <a:rPr lang="en-US"/>
              <a:t>Fourth level optional subhead</a:t>
            </a:r>
          </a:p>
          <a:p>
            <a:pPr lvl="4"/>
            <a:r>
              <a:rPr lang="en-US"/>
              <a:t>Level 5 is an optional short description</a:t>
            </a:r>
          </a:p>
          <a:p>
            <a:pPr lvl="5"/>
            <a:r>
              <a:rPr lang="en-US"/>
              <a:t>Level 6 is used for source information or footnotes.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8257839" y="1407445"/>
            <a:ext cx="3302082" cy="4705350"/>
          </a:xfrm>
        </p:spPr>
        <p:txBody>
          <a:bodyPr/>
          <a:lstStyle/>
          <a:p>
            <a:pPr lvl="0"/>
            <a:r>
              <a:rPr lang="en-US"/>
              <a:t>Level 1 is used for body text. The bullet is optional and may be removed. </a:t>
            </a:r>
            <a:br>
              <a:rPr lang="en-US"/>
            </a:br>
            <a:r>
              <a:rPr lang="en-US"/>
              <a:t>Click “indent more” to access additional text styles.</a:t>
            </a:r>
          </a:p>
          <a:p>
            <a:pPr lvl="1"/>
            <a:r>
              <a:rPr lang="en-US"/>
              <a:t>Second level is a nested text bullet</a:t>
            </a:r>
          </a:p>
          <a:p>
            <a:pPr lvl="2"/>
            <a:r>
              <a:rPr lang="en-US"/>
              <a:t>Third level is a nested text bullet.</a:t>
            </a:r>
          </a:p>
          <a:p>
            <a:pPr lvl="3"/>
            <a:r>
              <a:rPr lang="en-US"/>
              <a:t>Fourth level optional subhead</a:t>
            </a:r>
          </a:p>
          <a:p>
            <a:pPr lvl="4"/>
            <a:r>
              <a:rPr lang="en-US"/>
              <a:t>Level 5 is an optional short description</a:t>
            </a:r>
          </a:p>
          <a:p>
            <a:pPr lvl="5"/>
            <a:r>
              <a:rPr lang="en-US"/>
              <a:t>Level 6 is used for source information or footnotes.</a:t>
            </a: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65802" y="1"/>
            <a:ext cx="3924300" cy="6857999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782890" y="6400451"/>
            <a:ext cx="6309180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This document is confidential and intended solely for the client to whom it is addressed.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686648" y="6446663"/>
            <a:ext cx="82833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Title and Content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4783139" y="1407445"/>
            <a:ext cx="6770430" cy="349166"/>
          </a:xfrm>
        </p:spPr>
        <p:txBody>
          <a:bodyPr/>
          <a:lstStyle>
            <a:lvl1pPr marL="0" indent="0">
              <a:buNone/>
              <a:defRPr sz="12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65802" y="1"/>
            <a:ext cx="3924300" cy="6857999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782890" y="6400451"/>
            <a:ext cx="6309180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This document is confidential and intended solely for the client to whom it is addressed.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86648" y="6446663"/>
            <a:ext cx="82833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Title and Content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4783139" y="1407445"/>
            <a:ext cx="6770430" cy="349166"/>
          </a:xfrm>
        </p:spPr>
        <p:txBody>
          <a:bodyPr/>
          <a:lstStyle>
            <a:lvl1pPr marL="0" indent="0">
              <a:buNone/>
              <a:defRPr sz="12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hart Placeholder 4"/>
          <p:cNvSpPr>
            <a:spLocks noGrp="1"/>
          </p:cNvSpPr>
          <p:nvPr>
            <p:ph type="chart" sz="quarter" idx="12"/>
          </p:nvPr>
        </p:nvSpPr>
        <p:spPr>
          <a:xfrm>
            <a:off x="4782478" y="2780284"/>
            <a:ext cx="3385751" cy="2773565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8192531" y="2780285"/>
            <a:ext cx="3361864" cy="2773565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65802" y="1"/>
            <a:ext cx="3924300" cy="6857999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782890" y="6400451"/>
            <a:ext cx="6309180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This document is confidential and intended solely for the client to whom it is addressed.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686648" y="6446663"/>
            <a:ext cx="82833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Title and Content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4783139" y="1407445"/>
            <a:ext cx="6770430" cy="349166"/>
          </a:xfrm>
        </p:spPr>
        <p:txBody>
          <a:bodyPr/>
          <a:lstStyle>
            <a:lvl1pPr marL="0" indent="0">
              <a:buNone/>
              <a:defRPr sz="12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hart Placeholder 4"/>
          <p:cNvSpPr>
            <a:spLocks noGrp="1"/>
          </p:cNvSpPr>
          <p:nvPr>
            <p:ph type="chart" sz="quarter" idx="12"/>
          </p:nvPr>
        </p:nvSpPr>
        <p:spPr>
          <a:xfrm>
            <a:off x="4782478" y="2780284"/>
            <a:ext cx="3385751" cy="2773565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8192531" y="2780285"/>
            <a:ext cx="3361864" cy="2773565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65802" y="1"/>
            <a:ext cx="3924300" cy="6857999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782890" y="6400451"/>
            <a:ext cx="6309180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This document is confidential and intended solely for the client to whom it is addressed.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686648" y="6446663"/>
            <a:ext cx="82833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4783139" y="1407444"/>
            <a:ext cx="6770430" cy="3332997"/>
          </a:xfrm>
        </p:spPr>
        <p:txBody>
          <a:bodyPr/>
          <a:lstStyle>
            <a:lvl1pPr marL="0" indent="0">
              <a:lnSpc>
                <a:spcPts val="2000"/>
              </a:lnSpc>
              <a:buNone/>
              <a:defRPr sz="1600" i="0" cap="all" spc="1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65802" y="1"/>
            <a:ext cx="3924300" cy="6857999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782890" y="6400451"/>
            <a:ext cx="6309180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This document is confidential and intended solely for the client to whom it is addressed.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686648" y="6446663"/>
            <a:ext cx="82833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4783139" y="1407444"/>
            <a:ext cx="6770430" cy="3332997"/>
          </a:xfrm>
        </p:spPr>
        <p:txBody>
          <a:bodyPr/>
          <a:lstStyle>
            <a:lvl1pPr marL="0" indent="0">
              <a:lnSpc>
                <a:spcPts val="2000"/>
              </a:lnSpc>
              <a:spcBef>
                <a:spcPts val="600"/>
              </a:spcBef>
              <a:spcAft>
                <a:spcPts val="1200"/>
              </a:spcAft>
              <a:buNone/>
              <a:defRPr sz="1600" i="1" cap="none" spc="0" baseline="0">
                <a:latin typeface="Georgia" charset="0"/>
                <a:ea typeface="Georgia" charset="0"/>
                <a:cs typeface="Georgia" charset="0"/>
              </a:defRPr>
            </a:lvl1pPr>
            <a:lvl2pPr marL="571500" indent="0">
              <a:lnSpc>
                <a:spcPts val="2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cap="all" spc="10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</a:lstStyle>
          <a:p>
            <a:pPr lvl="0"/>
            <a:r>
              <a:rPr lang="en-US"/>
              <a:t>Section goes here</a:t>
            </a:r>
          </a:p>
          <a:p>
            <a:pPr lvl="1"/>
            <a:r>
              <a:rPr lang="en-US"/>
              <a:t>Mini topic goes here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Table of contents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65802" y="1"/>
            <a:ext cx="3924300" cy="6857999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782890" y="6400451"/>
            <a:ext cx="6309180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This document is confidential and intended solely for the client to whom it is addressed.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686648" y="6446663"/>
            <a:ext cx="82833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Thank you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782889" y="1557119"/>
            <a:ext cx="6770680" cy="87723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cap="none" spc="0" baseline="0">
                <a:solidFill>
                  <a:schemeClr val="tx1"/>
                </a:solidFill>
              </a:defRPr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/>
              <a:t>For more information about XXX, contact…</a:t>
            </a:r>
          </a:p>
          <a:p>
            <a:pPr lvl="0"/>
            <a:endParaRPr lang="en-US"/>
          </a:p>
        </p:txBody>
      </p:sp>
      <p:sp>
        <p:nvSpPr>
          <p:cNvPr id="9" name="Picture Placeholder 18"/>
          <p:cNvSpPr>
            <a:spLocks noGrp="1"/>
          </p:cNvSpPr>
          <p:nvPr>
            <p:ph type="pic" sz="quarter" idx="13"/>
          </p:nvPr>
        </p:nvSpPr>
        <p:spPr>
          <a:xfrm>
            <a:off x="4782890" y="2599262"/>
            <a:ext cx="1395000" cy="133288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782889" y="4097050"/>
            <a:ext cx="1395001" cy="1429719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400"/>
              </a:spcAft>
              <a:buNone/>
              <a:defRPr sz="1200" b="1" i="0" cap="none" baseline="0">
                <a:solidFill>
                  <a:schemeClr val="tx2"/>
                </a:solidFill>
                <a:latin typeface="+mn-lt"/>
              </a:defRPr>
            </a:lvl1pPr>
            <a:lvl2pPr marL="11113" marR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i="1" cap="none" spc="0" baseline="0">
                <a:solidFill>
                  <a:schemeClr val="tx1"/>
                </a:solidFill>
                <a:latin typeface="Georgia" panose="02040502050405020303" pitchFamily="18" charset="0"/>
              </a:defRPr>
            </a:lvl2pPr>
          </a:lstStyle>
          <a:p>
            <a:pPr lvl="0"/>
            <a:r>
              <a:rPr lang="en-US"/>
              <a:t>FIRST LASTNAME</a:t>
            </a:r>
          </a:p>
          <a:p>
            <a:pPr lvl="1"/>
            <a:r>
              <a:rPr lang="en-US"/>
              <a:t>Title Second Level</a:t>
            </a:r>
          </a:p>
          <a:p>
            <a:pPr lvl="1"/>
            <a:r>
              <a:rPr lang="en-US"/>
              <a:t>Title Second Level</a:t>
            </a:r>
          </a:p>
          <a:p>
            <a:pPr lvl="1"/>
            <a:r>
              <a:rPr lang="en-US"/>
              <a:t>Email Second Level</a:t>
            </a:r>
          </a:p>
          <a:p>
            <a:pPr lvl="1"/>
            <a:r>
              <a:rPr lang="en-US"/>
              <a:t>Phone Second Level</a:t>
            </a:r>
          </a:p>
          <a:p>
            <a:pPr lvl="1"/>
            <a:endParaRPr lang="en-US"/>
          </a:p>
        </p:txBody>
      </p:sp>
      <p:sp>
        <p:nvSpPr>
          <p:cNvPr id="11" name="Picture Placeholder 18"/>
          <p:cNvSpPr>
            <a:spLocks noGrp="1"/>
          </p:cNvSpPr>
          <p:nvPr>
            <p:ph type="pic" sz="quarter" idx="18"/>
          </p:nvPr>
        </p:nvSpPr>
        <p:spPr>
          <a:xfrm>
            <a:off x="6588499" y="2599262"/>
            <a:ext cx="1395000" cy="133288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8"/>
          <p:cNvSpPr>
            <a:spLocks noGrp="1"/>
          </p:cNvSpPr>
          <p:nvPr>
            <p:ph type="pic" sz="quarter" idx="19"/>
          </p:nvPr>
        </p:nvSpPr>
        <p:spPr>
          <a:xfrm>
            <a:off x="8394108" y="2599262"/>
            <a:ext cx="1395000" cy="133288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8"/>
          <p:cNvSpPr>
            <a:spLocks noGrp="1"/>
          </p:cNvSpPr>
          <p:nvPr>
            <p:ph type="pic" sz="quarter" idx="20"/>
          </p:nvPr>
        </p:nvSpPr>
        <p:spPr>
          <a:xfrm>
            <a:off x="10199718" y="2599262"/>
            <a:ext cx="1395000" cy="133288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4782889" y="5984315"/>
            <a:ext cx="6770679" cy="399023"/>
          </a:xfrm>
        </p:spPr>
        <p:txBody>
          <a:bodyPr/>
          <a:lstStyle>
            <a:lvl1pPr marL="0" indent="0">
              <a:buNone/>
              <a:defRPr b="1" i="0" spc="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BOOZALLEN.COM/CAPABILITY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6588498" y="4097050"/>
            <a:ext cx="1395001" cy="1429719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400"/>
              </a:spcAft>
              <a:buNone/>
              <a:defRPr sz="1200" b="1" i="0" cap="none" baseline="0">
                <a:solidFill>
                  <a:schemeClr val="tx2"/>
                </a:solidFill>
                <a:latin typeface="+mn-lt"/>
              </a:defRPr>
            </a:lvl1pPr>
            <a:lvl2pPr marL="11113" marR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i="1" cap="none" spc="0" baseline="0">
                <a:solidFill>
                  <a:schemeClr val="tx1"/>
                </a:solidFill>
                <a:latin typeface="Georgia" panose="02040502050405020303" pitchFamily="18" charset="0"/>
              </a:defRPr>
            </a:lvl2pPr>
          </a:lstStyle>
          <a:p>
            <a:pPr lvl="0"/>
            <a:r>
              <a:rPr lang="en-US"/>
              <a:t>FIRST LASTNAME</a:t>
            </a:r>
          </a:p>
          <a:p>
            <a:pPr lvl="1"/>
            <a:r>
              <a:rPr lang="en-US"/>
              <a:t>Title Second Level</a:t>
            </a:r>
          </a:p>
          <a:p>
            <a:pPr lvl="1"/>
            <a:r>
              <a:rPr lang="en-US"/>
              <a:t>Title Second Level</a:t>
            </a:r>
          </a:p>
          <a:p>
            <a:pPr lvl="1"/>
            <a:r>
              <a:rPr lang="en-US"/>
              <a:t>Email Second Level</a:t>
            </a:r>
          </a:p>
          <a:p>
            <a:pPr lvl="1"/>
            <a:r>
              <a:rPr lang="en-US"/>
              <a:t>Phone Second Level</a:t>
            </a:r>
          </a:p>
          <a:p>
            <a:pPr lvl="1"/>
            <a:endParaRPr lang="en-US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8394107" y="4097050"/>
            <a:ext cx="1395001" cy="1429719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400"/>
              </a:spcAft>
              <a:buNone/>
              <a:defRPr sz="1200" b="1" i="0" cap="none" baseline="0">
                <a:solidFill>
                  <a:schemeClr val="tx2"/>
                </a:solidFill>
                <a:latin typeface="+mn-lt"/>
              </a:defRPr>
            </a:lvl1pPr>
            <a:lvl2pPr marL="11113" marR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i="1" cap="none" spc="0" baseline="0">
                <a:solidFill>
                  <a:schemeClr val="tx1"/>
                </a:solidFill>
                <a:latin typeface="Georgia" panose="02040502050405020303" pitchFamily="18" charset="0"/>
              </a:defRPr>
            </a:lvl2pPr>
          </a:lstStyle>
          <a:p>
            <a:pPr lvl="0"/>
            <a:r>
              <a:rPr lang="en-US"/>
              <a:t>FIRST LASTNAME</a:t>
            </a:r>
          </a:p>
          <a:p>
            <a:pPr lvl="1"/>
            <a:r>
              <a:rPr lang="en-US"/>
              <a:t>Title Second Level</a:t>
            </a:r>
          </a:p>
          <a:p>
            <a:pPr lvl="1"/>
            <a:r>
              <a:rPr lang="en-US"/>
              <a:t>Title Second Level</a:t>
            </a:r>
          </a:p>
          <a:p>
            <a:pPr lvl="1"/>
            <a:r>
              <a:rPr lang="en-US"/>
              <a:t>Email Second Level</a:t>
            </a:r>
          </a:p>
          <a:p>
            <a:pPr lvl="1"/>
            <a:r>
              <a:rPr lang="en-US"/>
              <a:t>Phone Second Level</a:t>
            </a:r>
          </a:p>
          <a:p>
            <a:pPr lvl="1"/>
            <a:endParaRPr lang="en-US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0199718" y="4097050"/>
            <a:ext cx="1395001" cy="1429719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400"/>
              </a:spcAft>
              <a:buNone/>
              <a:defRPr sz="1200" b="1" i="0" cap="none" baseline="0">
                <a:solidFill>
                  <a:schemeClr val="tx2"/>
                </a:solidFill>
                <a:latin typeface="+mn-lt"/>
              </a:defRPr>
            </a:lvl1pPr>
            <a:lvl2pPr marL="11113" marR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i="1" cap="none" spc="0" baseline="0">
                <a:solidFill>
                  <a:schemeClr val="tx1"/>
                </a:solidFill>
                <a:latin typeface="Georgia" panose="02040502050405020303" pitchFamily="18" charset="0"/>
              </a:defRPr>
            </a:lvl2pPr>
          </a:lstStyle>
          <a:p>
            <a:pPr lvl="0"/>
            <a:r>
              <a:rPr lang="en-US"/>
              <a:t>FIRST LASTNAME</a:t>
            </a:r>
          </a:p>
          <a:p>
            <a:pPr lvl="1"/>
            <a:r>
              <a:rPr lang="en-US"/>
              <a:t>Title Second Level</a:t>
            </a:r>
          </a:p>
          <a:p>
            <a:pPr lvl="1"/>
            <a:r>
              <a:rPr lang="en-US"/>
              <a:t>Title Second Level</a:t>
            </a:r>
          </a:p>
          <a:p>
            <a:pPr lvl="1"/>
            <a:r>
              <a:rPr lang="en-US"/>
              <a:t>Email Second Level</a:t>
            </a:r>
          </a:p>
          <a:p>
            <a:pPr lvl="1"/>
            <a:r>
              <a:rPr lang="en-US"/>
              <a:t>Phone Second Level</a:t>
            </a:r>
          </a:p>
          <a:p>
            <a:pPr lvl="1"/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365802" y="1"/>
            <a:ext cx="3924300" cy="6857999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4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782890" y="6400451"/>
            <a:ext cx="6309180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This document is confidential and intended solely for the client to whom it is addressed.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686648" y="6446663"/>
            <a:ext cx="82833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sidebar chart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 flipH="1">
            <a:off x="365759" y="1"/>
            <a:ext cx="3865227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86648" y="1117600"/>
            <a:ext cx="2907348" cy="1418711"/>
          </a:xfrm>
        </p:spPr>
        <p:txBody>
          <a:bodyPr>
            <a:noAutofit/>
          </a:bodyPr>
          <a:lstStyle>
            <a:lvl1pPr>
              <a:lnSpc>
                <a:spcPts val="34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87388" y="2748288"/>
            <a:ext cx="2906712" cy="1315711"/>
          </a:xfrm>
        </p:spPr>
        <p:txBody>
          <a:bodyPr>
            <a:noAutofit/>
          </a:bodyPr>
          <a:lstStyle>
            <a:lvl1pPr marL="0" indent="0">
              <a:buNone/>
              <a:defRPr b="1" i="0" cap="all" spc="100" baseline="0">
                <a:solidFill>
                  <a:schemeClr val="tx1"/>
                </a:solidFill>
                <a:latin typeface="+mn-lt"/>
              </a:defRPr>
            </a:lvl1pPr>
            <a:lvl2pPr marL="0" indent="0">
              <a:buNone/>
              <a:tabLst/>
              <a:defRPr cap="none" spc="0" baseline="0">
                <a:solidFill>
                  <a:schemeClr val="tx1"/>
                </a:solidFill>
                <a:latin typeface="+mj-lt"/>
              </a:defRPr>
            </a:lvl2pPr>
          </a:lstStyle>
          <a:p>
            <a:pPr lvl="0"/>
            <a:r>
              <a:rPr lang="en-US"/>
              <a:t>SUBHEAD GOES HERE</a:t>
            </a:r>
          </a:p>
          <a:p>
            <a:pPr lvl="1"/>
            <a:r>
              <a:rPr lang="en-US"/>
              <a:t>Level 1 text goes here to explain the charts or infographics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782890" y="5876734"/>
            <a:ext cx="6772118" cy="414338"/>
          </a:xfrm>
        </p:spPr>
        <p:txBody>
          <a:bodyPr anchor="b">
            <a:noAutofit/>
          </a:bodyPr>
          <a:lstStyle>
            <a:lvl1pPr marL="0" indent="0">
              <a:buNone/>
              <a:defRPr lang="en-US" sz="800" b="0" i="1" kern="1200" cap="none" spc="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/>
              <a:t>Level 5 is a footnote or a place for source information.</a:t>
            </a:r>
          </a:p>
        </p:txBody>
      </p:sp>
      <p:sp>
        <p:nvSpPr>
          <p:cNvPr id="29" name="Chart Placeholder 12"/>
          <p:cNvSpPr>
            <a:spLocks noGrp="1"/>
          </p:cNvSpPr>
          <p:nvPr>
            <p:ph type="chart" sz="quarter" idx="17"/>
          </p:nvPr>
        </p:nvSpPr>
        <p:spPr>
          <a:xfrm>
            <a:off x="4782889" y="3175000"/>
            <a:ext cx="3256211" cy="2476642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30" name="Chart Placeholder 12"/>
          <p:cNvSpPr>
            <a:spLocks noGrp="1"/>
          </p:cNvSpPr>
          <p:nvPr>
            <p:ph type="chart" sz="quarter" idx="19"/>
          </p:nvPr>
        </p:nvSpPr>
        <p:spPr>
          <a:xfrm>
            <a:off x="4782889" y="461726"/>
            <a:ext cx="3256211" cy="2476642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31" name="Chart Placeholder 12"/>
          <p:cNvSpPr>
            <a:spLocks noGrp="1"/>
          </p:cNvSpPr>
          <p:nvPr>
            <p:ph type="chart" sz="quarter" idx="20"/>
          </p:nvPr>
        </p:nvSpPr>
        <p:spPr>
          <a:xfrm>
            <a:off x="8297357" y="3175000"/>
            <a:ext cx="3256211" cy="2476642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32" name="Chart Placeholder 12"/>
          <p:cNvSpPr>
            <a:spLocks noGrp="1"/>
          </p:cNvSpPr>
          <p:nvPr>
            <p:ph type="chart" sz="quarter" idx="21"/>
          </p:nvPr>
        </p:nvSpPr>
        <p:spPr>
          <a:xfrm>
            <a:off x="8297357" y="461726"/>
            <a:ext cx="3256211" cy="2476642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12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782890" y="6400451"/>
            <a:ext cx="6309180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This document is confidential and intended solely for the client to whom it is addressed.</a:t>
            </a: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686648" y="6446663"/>
            <a:ext cx="82833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sidebar blank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 flipH="1">
            <a:off x="365759" y="1"/>
            <a:ext cx="3865227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86648" y="1117600"/>
            <a:ext cx="2907348" cy="1418711"/>
          </a:xfrm>
        </p:spPr>
        <p:txBody>
          <a:bodyPr>
            <a:noAutofit/>
          </a:bodyPr>
          <a:lstStyle>
            <a:lvl1pPr>
              <a:lnSpc>
                <a:spcPts val="34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87388" y="2748288"/>
            <a:ext cx="2906712" cy="1315711"/>
          </a:xfrm>
        </p:spPr>
        <p:txBody>
          <a:bodyPr>
            <a:noAutofit/>
          </a:bodyPr>
          <a:lstStyle>
            <a:lvl1pPr marL="0" indent="0">
              <a:buNone/>
              <a:defRPr b="1" i="0" cap="all" spc="100" baseline="0">
                <a:solidFill>
                  <a:schemeClr val="tx1"/>
                </a:solidFill>
                <a:latin typeface="+mn-lt"/>
              </a:defRPr>
            </a:lvl1pPr>
            <a:lvl2pPr marL="15875" indent="0">
              <a:buNone/>
              <a:tabLst/>
              <a:defRPr cap="none" spc="0" baseline="0">
                <a:solidFill>
                  <a:schemeClr val="tx1"/>
                </a:solidFill>
                <a:latin typeface="+mj-lt"/>
              </a:defRPr>
            </a:lvl2pPr>
          </a:lstStyle>
          <a:p>
            <a:pPr lvl="0"/>
            <a:r>
              <a:rPr lang="en-US"/>
              <a:t>SUBHEAD GOES HERE</a:t>
            </a:r>
          </a:p>
          <a:p>
            <a:pPr lvl="1"/>
            <a:r>
              <a:rPr lang="en-US"/>
              <a:t>Level 1 text goes here to explain the charts or infographics</a:t>
            </a:r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782890" y="6400451"/>
            <a:ext cx="6309180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This document is confidential and intended solely for the client to whom it is addressed.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686648" y="6446663"/>
            <a:ext cx="82833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pull quote Oswa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65802" y="1"/>
            <a:ext cx="3924300" cy="6857999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782888" y="629400"/>
            <a:ext cx="6770679" cy="535677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i="0" cap="all" spc="100" baseline="0">
                <a:solidFill>
                  <a:schemeClr val="tx1"/>
                </a:solidFill>
                <a:latin typeface="Oswald" panose="02000503000000000000" pitchFamily="2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PULL QUOTE GOES HERE. USE A SPOT color TO CALL OUT CERTAIN WORDS. PULL QUOTE GOES HERE. USE A SPOT color TO CALL OUT CERTAIN WORDS. PULL QUOTE GOES HERE. USE A SPOT color TO CALL OUT CERTAIN WORDS. </a:t>
            </a:r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782890" y="6400451"/>
            <a:ext cx="6309180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This document is confidential and intended solely for the client to whom it is addressed.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686648" y="6446663"/>
            <a:ext cx="82833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Pull Quote Georgia Itali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65802" y="1"/>
            <a:ext cx="3924300" cy="6857999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782890" y="638827"/>
            <a:ext cx="6770678" cy="535677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 spc="200" baseline="0">
                <a:solidFill>
                  <a:schemeClr val="accent3"/>
                </a:solidFill>
                <a:latin typeface="Oswald" panose="02000503000000000000" pitchFamily="2" charset="0"/>
              </a:defRPr>
            </a:lvl1pPr>
            <a:lvl2pPr>
              <a:spcAft>
                <a:spcPts val="600"/>
              </a:spcAft>
              <a:defRPr sz="2000" b="0" i="1" cap="none" spc="0" baseline="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0" indent="0">
              <a:buFontTx/>
              <a:buNone/>
              <a:defRPr sz="1000" i="0" spc="150" baseline="0">
                <a:solidFill>
                  <a:schemeClr val="tx1"/>
                </a:solidFill>
                <a:latin typeface="Oswald" panose="02000503000000000000" pitchFamily="2" charset="0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LEVEL 1 TITLE</a:t>
            </a:r>
          </a:p>
          <a:p>
            <a:pPr marL="11113" marR="0" lvl="1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“Pull quote goes here. All text should be white. Pull quote goes here. All text should be white. Pull quote goes here. </a:t>
            </a:r>
            <a:br>
              <a:rPr lang="en-US"/>
            </a:br>
            <a:r>
              <a:rPr lang="en-US"/>
              <a:t>All text should be white.”</a:t>
            </a:r>
          </a:p>
          <a:p>
            <a:pPr marL="0" marR="0" lvl="2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PERSON BEING QUOTED</a:t>
            </a:r>
          </a:p>
        </p:txBody>
      </p:sp>
      <p:sp>
        <p:nvSpPr>
          <p:cNvPr id="10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782890" y="6400451"/>
            <a:ext cx="6309180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This document is confidential and intended solely for the client to whom it is addressed.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686648" y="6446663"/>
            <a:ext cx="82833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ide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38200" y="6400451"/>
            <a:ext cx="4943514" cy="457549"/>
          </a:xfrm>
          <a:prstGeom prst="rect">
            <a:avLst/>
          </a:prstGeom>
        </p:spPr>
        <p:txBody>
          <a:bodyPr anchor="ctr"/>
          <a:lstStyle>
            <a:lvl1pPr>
              <a:defRPr sz="7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This document is confidential and intended solely for the client to whom it is addressed.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38200" y="6400451"/>
            <a:ext cx="107153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5781714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DB707E5-B9B9-4E48-8DB0-FDE85FDBF766}" type="datetime1">
              <a:rPr lang="en-US" smtClean="0"/>
              <a:t>1/30/19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1132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 3 Col Wide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1" y="1610772"/>
            <a:ext cx="3309594" cy="4599528"/>
          </a:xfrm>
        </p:spPr>
        <p:txBody>
          <a:bodyPr/>
          <a:lstStyle/>
          <a:p>
            <a:pPr lvl="0"/>
            <a:r>
              <a:rPr lang="en-US"/>
              <a:t>Level 1 is used for body text. The bullet is optional and may be removed. </a:t>
            </a:r>
            <a:br>
              <a:rPr lang="en-US"/>
            </a:br>
            <a:r>
              <a:rPr lang="en-US"/>
              <a:t>Click “indent more” to access additional text styles.</a:t>
            </a:r>
          </a:p>
          <a:p>
            <a:pPr lvl="1"/>
            <a:r>
              <a:rPr lang="en-US"/>
              <a:t>Second level is a nested text bullet</a:t>
            </a:r>
          </a:p>
          <a:p>
            <a:pPr lvl="2"/>
            <a:r>
              <a:rPr lang="en-US"/>
              <a:t>Third level is a nested text bullet.</a:t>
            </a:r>
          </a:p>
          <a:p>
            <a:pPr lvl="3"/>
            <a:r>
              <a:rPr lang="en-US"/>
              <a:t>Fourth level optional subhead</a:t>
            </a:r>
          </a:p>
          <a:p>
            <a:pPr lvl="4"/>
            <a:r>
              <a:rPr lang="en-US"/>
              <a:t>Level 5 is an optional short description</a:t>
            </a:r>
          </a:p>
          <a:p>
            <a:pPr lvl="5"/>
            <a:r>
              <a:rPr lang="en-US"/>
              <a:t>Level 6 is used for source information or footnotes.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41088" y="1610772"/>
            <a:ext cx="3309594" cy="4599528"/>
          </a:xfrm>
        </p:spPr>
        <p:txBody>
          <a:bodyPr/>
          <a:lstStyle/>
          <a:p>
            <a:pPr lvl="0"/>
            <a:r>
              <a:rPr lang="en-US"/>
              <a:t>Level 1 is used for body text. The bullet is optional and may be removed. </a:t>
            </a:r>
            <a:br>
              <a:rPr lang="en-US"/>
            </a:br>
            <a:r>
              <a:rPr lang="en-US"/>
              <a:t>Click “indent more” to access additional text styles.</a:t>
            </a:r>
          </a:p>
          <a:p>
            <a:pPr lvl="1"/>
            <a:r>
              <a:rPr lang="en-US"/>
              <a:t>Second level is a nested text bullet</a:t>
            </a:r>
          </a:p>
          <a:p>
            <a:pPr lvl="2"/>
            <a:r>
              <a:rPr lang="en-US"/>
              <a:t>Third level is a nested text bullet.</a:t>
            </a:r>
          </a:p>
          <a:p>
            <a:pPr lvl="3"/>
            <a:r>
              <a:rPr lang="en-US"/>
              <a:t>Fourth level optional subhead</a:t>
            </a:r>
          </a:p>
          <a:p>
            <a:pPr lvl="4"/>
            <a:r>
              <a:rPr lang="en-US"/>
              <a:t>Level 5 is an optional short description</a:t>
            </a:r>
          </a:p>
          <a:p>
            <a:pPr lvl="5"/>
            <a:r>
              <a:rPr lang="en-US"/>
              <a:t>Level 6 is used for source information or footnotes.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1" hasCustomPrompt="1"/>
          </p:nvPr>
        </p:nvSpPr>
        <p:spPr>
          <a:xfrm>
            <a:off x="8243974" y="1610772"/>
            <a:ext cx="3309594" cy="4599528"/>
          </a:xfrm>
        </p:spPr>
        <p:txBody>
          <a:bodyPr/>
          <a:lstStyle/>
          <a:p>
            <a:pPr lvl="0"/>
            <a:r>
              <a:rPr lang="en-US"/>
              <a:t>Level 1 is used for body text. The bullet is optional and may be removed. </a:t>
            </a:r>
            <a:br>
              <a:rPr lang="en-US"/>
            </a:br>
            <a:r>
              <a:rPr lang="en-US"/>
              <a:t>Click “indent more” to access additional text styles.</a:t>
            </a:r>
          </a:p>
          <a:p>
            <a:pPr lvl="1"/>
            <a:r>
              <a:rPr lang="en-US"/>
              <a:t>Second level is a nested text bullet</a:t>
            </a:r>
          </a:p>
          <a:p>
            <a:pPr lvl="2"/>
            <a:r>
              <a:rPr lang="en-US"/>
              <a:t>Third level is a nested text bullet.</a:t>
            </a:r>
          </a:p>
          <a:p>
            <a:pPr lvl="3"/>
            <a:r>
              <a:rPr lang="en-US"/>
              <a:t>Fourth level optional subhead</a:t>
            </a:r>
          </a:p>
          <a:p>
            <a:pPr lvl="4"/>
            <a:r>
              <a:rPr lang="en-US"/>
              <a:t>Level 5 is an optional short description</a:t>
            </a:r>
          </a:p>
          <a:p>
            <a:pPr lvl="5"/>
            <a:r>
              <a:rPr lang="en-US"/>
              <a:t>Level 6 is used for source information or footnotes.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38200" y="6400451"/>
            <a:ext cx="4943514" cy="457549"/>
          </a:xfrm>
          <a:prstGeom prst="rect">
            <a:avLst/>
          </a:prstGeom>
        </p:spPr>
        <p:txBody>
          <a:bodyPr anchor="ctr"/>
          <a:lstStyle>
            <a:lvl1pPr>
              <a:defRPr sz="7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This document is confidential and intended solely for the client to whom it is addressed.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838200" y="6400451"/>
            <a:ext cx="107153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5781714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8882CC7-9B62-A348-A1BD-D4F22410B94B}" type="datetime1">
              <a:rPr lang="en-US" smtClean="0"/>
              <a:t>1/30/19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4844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ide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38200" y="6400451"/>
            <a:ext cx="4943514" cy="457549"/>
          </a:xfrm>
          <a:prstGeom prst="rect">
            <a:avLst/>
          </a:prstGeom>
        </p:spPr>
        <p:txBody>
          <a:bodyPr anchor="ctr"/>
          <a:lstStyle>
            <a:lvl1pPr>
              <a:defRPr sz="7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Booz Allen Hamilton Internal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38200" y="6400451"/>
            <a:ext cx="107153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5781714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DB707E5-B9B9-4E48-8DB0-FDE85FDBF766}" type="datetime1">
              <a:rPr lang="en-US" smtClean="0"/>
              <a:t>1/30/19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11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4783139" y="1407444"/>
            <a:ext cx="6770430" cy="3332997"/>
          </a:xfrm>
        </p:spPr>
        <p:txBody>
          <a:bodyPr/>
          <a:lstStyle>
            <a:lvl1pPr marL="0" indent="0">
              <a:lnSpc>
                <a:spcPts val="2000"/>
              </a:lnSpc>
              <a:spcBef>
                <a:spcPts val="600"/>
              </a:spcBef>
              <a:spcAft>
                <a:spcPts val="1200"/>
              </a:spcAft>
              <a:buNone/>
              <a:defRPr sz="1600" i="1" cap="none" spc="0" baseline="0">
                <a:latin typeface="Georgia" charset="0"/>
                <a:ea typeface="Georgia" charset="0"/>
                <a:cs typeface="Georgia" charset="0"/>
              </a:defRPr>
            </a:lvl1pPr>
            <a:lvl2pPr marL="571500" indent="0">
              <a:lnSpc>
                <a:spcPts val="2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cap="all" spc="10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</a:lstStyle>
          <a:p>
            <a:pPr lvl="0"/>
            <a:r>
              <a:rPr lang="en-US"/>
              <a:t>Section goes here</a:t>
            </a:r>
          </a:p>
          <a:p>
            <a:pPr lvl="1"/>
            <a:r>
              <a:rPr lang="en-US"/>
              <a:t>Mini topic goes here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Table of contents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65802" y="1"/>
            <a:ext cx="3924300" cy="6857999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782890" y="6400451"/>
            <a:ext cx="6309180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This document is confidential and intended solely for the client to whom it is addressed.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686648" y="6446663"/>
            <a:ext cx="82833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 3 Col Wide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1" y="1610772"/>
            <a:ext cx="3309594" cy="4599528"/>
          </a:xfrm>
        </p:spPr>
        <p:txBody>
          <a:bodyPr/>
          <a:lstStyle/>
          <a:p>
            <a:pPr lvl="0"/>
            <a:r>
              <a:rPr lang="en-US"/>
              <a:t>Level 1 is used for body text. The bullet is optional and may be removed. </a:t>
            </a:r>
            <a:br>
              <a:rPr lang="en-US"/>
            </a:br>
            <a:r>
              <a:rPr lang="en-US"/>
              <a:t>Click “indent more” to access additional text styles.</a:t>
            </a:r>
          </a:p>
          <a:p>
            <a:pPr lvl="1"/>
            <a:r>
              <a:rPr lang="en-US"/>
              <a:t>Second level is a nested text bullet</a:t>
            </a:r>
          </a:p>
          <a:p>
            <a:pPr lvl="2"/>
            <a:r>
              <a:rPr lang="en-US"/>
              <a:t>Third level is a nested text bullet.</a:t>
            </a:r>
          </a:p>
          <a:p>
            <a:pPr lvl="3"/>
            <a:r>
              <a:rPr lang="en-US"/>
              <a:t>Fourth level optional subhead</a:t>
            </a:r>
          </a:p>
          <a:p>
            <a:pPr lvl="4"/>
            <a:r>
              <a:rPr lang="en-US"/>
              <a:t>Level 5 is an optional short description</a:t>
            </a:r>
          </a:p>
          <a:p>
            <a:pPr lvl="5"/>
            <a:r>
              <a:rPr lang="en-US"/>
              <a:t>Level 6 is used for source information or footnotes.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41088" y="1610772"/>
            <a:ext cx="3309594" cy="4599528"/>
          </a:xfrm>
        </p:spPr>
        <p:txBody>
          <a:bodyPr/>
          <a:lstStyle/>
          <a:p>
            <a:pPr lvl="0"/>
            <a:r>
              <a:rPr lang="en-US"/>
              <a:t>Level 1 is used for body text. The bullet is optional and may be removed. </a:t>
            </a:r>
            <a:br>
              <a:rPr lang="en-US"/>
            </a:br>
            <a:r>
              <a:rPr lang="en-US"/>
              <a:t>Click “indent more” to access additional text styles.</a:t>
            </a:r>
          </a:p>
          <a:p>
            <a:pPr lvl="1"/>
            <a:r>
              <a:rPr lang="en-US"/>
              <a:t>Second level is a nested text bullet</a:t>
            </a:r>
          </a:p>
          <a:p>
            <a:pPr lvl="2"/>
            <a:r>
              <a:rPr lang="en-US"/>
              <a:t>Third level is a nested text bullet.</a:t>
            </a:r>
          </a:p>
          <a:p>
            <a:pPr lvl="3"/>
            <a:r>
              <a:rPr lang="en-US"/>
              <a:t>Fourth level optional subhead</a:t>
            </a:r>
          </a:p>
          <a:p>
            <a:pPr lvl="4"/>
            <a:r>
              <a:rPr lang="en-US"/>
              <a:t>Level 5 is an optional short description</a:t>
            </a:r>
          </a:p>
          <a:p>
            <a:pPr lvl="5"/>
            <a:r>
              <a:rPr lang="en-US"/>
              <a:t>Level 6 is used for source information or footnotes.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1" hasCustomPrompt="1"/>
          </p:nvPr>
        </p:nvSpPr>
        <p:spPr>
          <a:xfrm>
            <a:off x="8243974" y="1610772"/>
            <a:ext cx="3309594" cy="4599528"/>
          </a:xfrm>
        </p:spPr>
        <p:txBody>
          <a:bodyPr/>
          <a:lstStyle/>
          <a:p>
            <a:pPr lvl="0"/>
            <a:r>
              <a:rPr lang="en-US"/>
              <a:t>Level 1 is used for body text. The bullet is optional and may be removed. </a:t>
            </a:r>
            <a:br>
              <a:rPr lang="en-US"/>
            </a:br>
            <a:r>
              <a:rPr lang="en-US"/>
              <a:t>Click “indent more” to access additional text styles.</a:t>
            </a:r>
          </a:p>
          <a:p>
            <a:pPr lvl="1"/>
            <a:r>
              <a:rPr lang="en-US"/>
              <a:t>Second level is a nested text bullet</a:t>
            </a:r>
          </a:p>
          <a:p>
            <a:pPr lvl="2"/>
            <a:r>
              <a:rPr lang="en-US"/>
              <a:t>Third level is a nested text bullet.</a:t>
            </a:r>
          </a:p>
          <a:p>
            <a:pPr lvl="3"/>
            <a:r>
              <a:rPr lang="en-US"/>
              <a:t>Fourth level optional subhead</a:t>
            </a:r>
          </a:p>
          <a:p>
            <a:pPr lvl="4"/>
            <a:r>
              <a:rPr lang="en-US"/>
              <a:t>Level 5 is an optional short description</a:t>
            </a:r>
          </a:p>
          <a:p>
            <a:pPr lvl="5"/>
            <a:r>
              <a:rPr lang="en-US"/>
              <a:t>Level 6 is used for source information or footnotes.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38200" y="6400451"/>
            <a:ext cx="4943514" cy="457549"/>
          </a:xfrm>
          <a:prstGeom prst="rect">
            <a:avLst/>
          </a:prstGeom>
        </p:spPr>
        <p:txBody>
          <a:bodyPr anchor="ctr"/>
          <a:lstStyle>
            <a:lvl1pPr>
              <a:defRPr sz="7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Booz Allen Hamilton Internal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838200" y="6400451"/>
            <a:ext cx="107153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5781714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8882CC7-9B62-A348-A1BD-D4F22410B94B}" type="datetime1">
              <a:rPr lang="en-US" smtClean="0"/>
              <a:t>1/30/19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4844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2" hasCustomPrompt="1"/>
          </p:nvPr>
        </p:nvSpPr>
        <p:spPr>
          <a:xfrm>
            <a:off x="6472296" y="1550021"/>
            <a:ext cx="4881504" cy="462694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Level 1 is used for body text. The bullet is optional and may be removed. </a:t>
            </a:r>
            <a:br>
              <a:rPr lang="en-US"/>
            </a:br>
            <a:r>
              <a:rPr lang="en-US"/>
              <a:t>Click “indent more” to access additional text styles.</a:t>
            </a:r>
          </a:p>
          <a:p>
            <a:pPr lvl="1"/>
            <a:r>
              <a:rPr lang="en-US"/>
              <a:t>Second level is a nested text bullet</a:t>
            </a:r>
          </a:p>
          <a:p>
            <a:pPr lvl="2"/>
            <a:r>
              <a:rPr lang="en-US"/>
              <a:t>Third level is a nested text bullet. </a:t>
            </a:r>
          </a:p>
          <a:p>
            <a:pPr lvl="3"/>
            <a:r>
              <a:rPr lang="en-US"/>
              <a:t>Level 4 is an optional subhead</a:t>
            </a:r>
          </a:p>
          <a:p>
            <a:pPr lvl="4"/>
            <a:r>
              <a:rPr lang="en-US"/>
              <a:t>Level 5 is an optional short description. </a:t>
            </a:r>
          </a:p>
          <a:p>
            <a:pPr lvl="5"/>
            <a:r>
              <a:rPr lang="en-US"/>
              <a:t>Level 6 is used for source information or footnotes.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document is confidential and intended solely for the client to whom it is addressed.</a:t>
            </a:r>
          </a:p>
        </p:txBody>
      </p:sp>
      <p:sp>
        <p:nvSpPr>
          <p:cNvPr id="10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883477" y="1550021"/>
            <a:ext cx="4796211" cy="462694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Level 1 is used for body text. The bullet is optional and may be removed. </a:t>
            </a:r>
            <a:br>
              <a:rPr lang="en-US"/>
            </a:br>
            <a:r>
              <a:rPr lang="en-US"/>
              <a:t>Click “indent more” to access additional text styles.</a:t>
            </a:r>
          </a:p>
          <a:p>
            <a:pPr lvl="1"/>
            <a:r>
              <a:rPr lang="en-US"/>
              <a:t>Second level is a nested text bullet</a:t>
            </a:r>
          </a:p>
          <a:p>
            <a:pPr lvl="2"/>
            <a:r>
              <a:rPr lang="en-US"/>
              <a:t>Third level is a nested text bullet. </a:t>
            </a:r>
          </a:p>
          <a:p>
            <a:pPr lvl="3"/>
            <a:r>
              <a:rPr lang="en-US"/>
              <a:t>Level 4 is an optional subhead</a:t>
            </a:r>
          </a:p>
          <a:p>
            <a:pPr lvl="4"/>
            <a:r>
              <a:rPr lang="en-US"/>
              <a:t>Level 5 is an optional short description. </a:t>
            </a:r>
          </a:p>
          <a:p>
            <a:pPr lvl="5"/>
            <a:r>
              <a:rPr lang="en-US"/>
              <a:t>Level 6 is used for source information or footnotes.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637007" y="6446664"/>
            <a:ext cx="11044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9386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screen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45168" y="0"/>
            <a:ext cx="11746832" cy="614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0179" y="3268988"/>
            <a:ext cx="10723390" cy="981308"/>
          </a:xfrm>
        </p:spPr>
        <p:txBody>
          <a:bodyPr/>
          <a:lstStyle>
            <a:lvl1pPr>
              <a:defRPr sz="4500"/>
            </a:lvl1pPr>
          </a:lstStyle>
          <a:p>
            <a:r>
              <a:rPr lang="en-US"/>
              <a:t>Section Heading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0179" y="6400451"/>
            <a:ext cx="5345353" cy="457549"/>
          </a:xfrm>
        </p:spPr>
        <p:txBody>
          <a:bodyPr/>
          <a:lstStyle/>
          <a:p>
            <a:r>
              <a:rPr lang="en-US"/>
              <a:t>Booz Allen Hamilton Internal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837" y="4255571"/>
            <a:ext cx="107233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2960" y="4453128"/>
            <a:ext cx="10714266" cy="1143000"/>
          </a:xfrm>
        </p:spPr>
        <p:txBody>
          <a:bodyPr lIns="0" rIns="0" anchor="t" anchorCtr="0">
            <a:normAutofit/>
          </a:bodyPr>
          <a:lstStyle>
            <a:lvl1pPr marL="0" indent="0">
              <a:buNone/>
              <a:defRPr sz="1400" b="1" i="0" cap="all" spc="150" baseline="0">
                <a:solidFill>
                  <a:schemeClr val="accent1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Optional subhead goes here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675861" y="6148137"/>
            <a:ext cx="11171582" cy="709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51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de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610772"/>
            <a:ext cx="10715368" cy="4599528"/>
          </a:xfrm>
        </p:spPr>
        <p:txBody>
          <a:bodyPr/>
          <a:lstStyle/>
          <a:p>
            <a:pPr lvl="0"/>
            <a:r>
              <a:rPr lang="en-US"/>
              <a:t>Level 1 is used for body text. The bullet is optional and may be removed. </a:t>
            </a:r>
            <a:br>
              <a:rPr lang="en-US"/>
            </a:br>
            <a:r>
              <a:rPr lang="en-US"/>
              <a:t>Click “indent more” to access additional text styles.</a:t>
            </a:r>
          </a:p>
          <a:p>
            <a:pPr lvl="1"/>
            <a:r>
              <a:rPr lang="en-US"/>
              <a:t>Second level is a nested text bullet</a:t>
            </a:r>
          </a:p>
          <a:p>
            <a:pPr lvl="2"/>
            <a:r>
              <a:rPr lang="en-US"/>
              <a:t>Third level is a nested text bullet.</a:t>
            </a:r>
          </a:p>
          <a:p>
            <a:pPr lvl="3"/>
            <a:r>
              <a:rPr lang="en-US"/>
              <a:t>Fourth level optional subhead</a:t>
            </a:r>
          </a:p>
          <a:p>
            <a:pPr lvl="4"/>
            <a:r>
              <a:rPr lang="en-US"/>
              <a:t>Level 5 is an optional short description</a:t>
            </a:r>
          </a:p>
          <a:p>
            <a:pPr lvl="5"/>
            <a:r>
              <a:rPr lang="en-US"/>
              <a:t>Level 6 is used for source information or footnotes.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38200" y="6400451"/>
            <a:ext cx="4943514" cy="457549"/>
          </a:xfrm>
          <a:prstGeom prst="rect">
            <a:avLst/>
          </a:prstGeom>
        </p:spPr>
        <p:txBody>
          <a:bodyPr anchor="ctr"/>
          <a:lstStyle>
            <a:lvl1pPr>
              <a:defRPr sz="7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Booz Allen Hamilton Internal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38200" y="6400451"/>
            <a:ext cx="107153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5781714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038B5B3-F82A-2A49-8C67-5ACA4A5CF1CE}" type="datetime1">
              <a:rPr lang="en-US" smtClean="0"/>
              <a:t>1/30/19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1161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Col Wide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610772"/>
            <a:ext cx="5295900" cy="4599528"/>
          </a:xfrm>
        </p:spPr>
        <p:txBody>
          <a:bodyPr/>
          <a:lstStyle/>
          <a:p>
            <a:pPr lvl="0"/>
            <a:r>
              <a:rPr lang="en-US"/>
              <a:t>Level 1 is used for body text. The bullet is optional and may be removed. </a:t>
            </a:r>
            <a:br>
              <a:rPr lang="en-US"/>
            </a:br>
            <a:r>
              <a:rPr lang="en-US"/>
              <a:t>Click “indent more” to access additional text styles.</a:t>
            </a:r>
          </a:p>
          <a:p>
            <a:pPr lvl="1"/>
            <a:r>
              <a:rPr lang="en-US"/>
              <a:t>Second level is a nested text bullet</a:t>
            </a:r>
          </a:p>
          <a:p>
            <a:pPr lvl="2"/>
            <a:r>
              <a:rPr lang="en-US"/>
              <a:t>Third level is a nested text bullet.</a:t>
            </a:r>
          </a:p>
          <a:p>
            <a:pPr lvl="3"/>
            <a:r>
              <a:rPr lang="en-US"/>
              <a:t>Fourth level optional subhead</a:t>
            </a:r>
          </a:p>
          <a:p>
            <a:pPr lvl="4"/>
            <a:r>
              <a:rPr lang="en-US"/>
              <a:t>Level 5 is an optional short description</a:t>
            </a:r>
          </a:p>
          <a:p>
            <a:pPr lvl="5"/>
            <a:r>
              <a:rPr lang="en-US"/>
              <a:t>Level 6 is used for source information or footnotes.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0" hasCustomPrompt="1"/>
          </p:nvPr>
        </p:nvSpPr>
        <p:spPr>
          <a:xfrm>
            <a:off x="6257668" y="1610772"/>
            <a:ext cx="5295900" cy="4599528"/>
          </a:xfrm>
        </p:spPr>
        <p:txBody>
          <a:bodyPr/>
          <a:lstStyle/>
          <a:p>
            <a:pPr lvl="0"/>
            <a:r>
              <a:rPr lang="en-US"/>
              <a:t>Level 1 is used for body text. The bullet is optional and may be removed. </a:t>
            </a:r>
            <a:br>
              <a:rPr lang="en-US"/>
            </a:br>
            <a:r>
              <a:rPr lang="en-US"/>
              <a:t>Click “indent more” to access additional text styles.</a:t>
            </a:r>
          </a:p>
          <a:p>
            <a:pPr lvl="1"/>
            <a:r>
              <a:rPr lang="en-US"/>
              <a:t>Second level is a nested text bullet</a:t>
            </a:r>
          </a:p>
          <a:p>
            <a:pPr lvl="2"/>
            <a:r>
              <a:rPr lang="en-US"/>
              <a:t>Third level is a nested text bullet.</a:t>
            </a:r>
          </a:p>
          <a:p>
            <a:pPr lvl="3"/>
            <a:r>
              <a:rPr lang="en-US"/>
              <a:t>Fourth level optional subhead</a:t>
            </a:r>
          </a:p>
          <a:p>
            <a:pPr lvl="4"/>
            <a:r>
              <a:rPr lang="en-US"/>
              <a:t>Level 5 is an optional short description</a:t>
            </a:r>
          </a:p>
          <a:p>
            <a:pPr lvl="5"/>
            <a:r>
              <a:rPr lang="en-US"/>
              <a:t>Level 6 is used for source information or footnotes.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38200" y="6400451"/>
            <a:ext cx="4943514" cy="457549"/>
          </a:xfrm>
          <a:prstGeom prst="rect">
            <a:avLst/>
          </a:prstGeom>
        </p:spPr>
        <p:txBody>
          <a:bodyPr anchor="ctr"/>
          <a:lstStyle>
            <a:lvl1pPr>
              <a:defRPr sz="7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Booz Allen Hamilton Internal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38200" y="6400451"/>
            <a:ext cx="107153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5781714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D593325-9F27-8243-9DED-F3F6662968C6}" type="datetime1">
              <a:rPr lang="en-US" smtClean="0"/>
              <a:t>1/30/19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80943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3 Col Wide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1" y="1610772"/>
            <a:ext cx="3309594" cy="4599528"/>
          </a:xfrm>
        </p:spPr>
        <p:txBody>
          <a:bodyPr/>
          <a:lstStyle/>
          <a:p>
            <a:pPr lvl="0"/>
            <a:r>
              <a:rPr lang="en-US"/>
              <a:t>Level 1 is used for body text. The bullet is optional and may be removed. </a:t>
            </a:r>
            <a:br>
              <a:rPr lang="en-US"/>
            </a:br>
            <a:r>
              <a:rPr lang="en-US"/>
              <a:t>Click “indent more” to access additional text styles.</a:t>
            </a:r>
          </a:p>
          <a:p>
            <a:pPr lvl="1"/>
            <a:r>
              <a:rPr lang="en-US"/>
              <a:t>Second level is a nested text bullet</a:t>
            </a:r>
          </a:p>
          <a:p>
            <a:pPr lvl="2"/>
            <a:r>
              <a:rPr lang="en-US"/>
              <a:t>Third level is a nested text bullet.</a:t>
            </a:r>
          </a:p>
          <a:p>
            <a:pPr lvl="3"/>
            <a:r>
              <a:rPr lang="en-US"/>
              <a:t>Fourth level optional subhead</a:t>
            </a:r>
          </a:p>
          <a:p>
            <a:pPr lvl="4"/>
            <a:r>
              <a:rPr lang="en-US"/>
              <a:t>Level 5 is an optional short description</a:t>
            </a:r>
          </a:p>
          <a:p>
            <a:pPr lvl="5"/>
            <a:r>
              <a:rPr lang="en-US"/>
              <a:t>Level 6 is used for source information or footnotes.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41088" y="1610772"/>
            <a:ext cx="3309594" cy="4599528"/>
          </a:xfrm>
        </p:spPr>
        <p:txBody>
          <a:bodyPr/>
          <a:lstStyle/>
          <a:p>
            <a:pPr lvl="0"/>
            <a:r>
              <a:rPr lang="en-US"/>
              <a:t>Level 1 is used for body text. The bullet is optional and may be removed. </a:t>
            </a:r>
            <a:br>
              <a:rPr lang="en-US"/>
            </a:br>
            <a:r>
              <a:rPr lang="en-US"/>
              <a:t>Click “indent more” to access additional text styles.</a:t>
            </a:r>
          </a:p>
          <a:p>
            <a:pPr lvl="1"/>
            <a:r>
              <a:rPr lang="en-US"/>
              <a:t>Second level is a nested text bullet</a:t>
            </a:r>
          </a:p>
          <a:p>
            <a:pPr lvl="2"/>
            <a:r>
              <a:rPr lang="en-US"/>
              <a:t>Third level is a nested text bullet.</a:t>
            </a:r>
          </a:p>
          <a:p>
            <a:pPr lvl="3"/>
            <a:r>
              <a:rPr lang="en-US"/>
              <a:t>Fourth level optional subhead</a:t>
            </a:r>
          </a:p>
          <a:p>
            <a:pPr lvl="4"/>
            <a:r>
              <a:rPr lang="en-US"/>
              <a:t>Level 5 is an optional short description</a:t>
            </a:r>
          </a:p>
          <a:p>
            <a:pPr lvl="5"/>
            <a:r>
              <a:rPr lang="en-US"/>
              <a:t>Level 6 is used for source information or footnotes.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1" hasCustomPrompt="1"/>
          </p:nvPr>
        </p:nvSpPr>
        <p:spPr>
          <a:xfrm>
            <a:off x="8243974" y="1610772"/>
            <a:ext cx="3309594" cy="4599528"/>
          </a:xfrm>
        </p:spPr>
        <p:txBody>
          <a:bodyPr/>
          <a:lstStyle/>
          <a:p>
            <a:pPr lvl="0"/>
            <a:r>
              <a:rPr lang="en-US"/>
              <a:t>Level 1 is used for body text. The bullet is optional and may be removed. </a:t>
            </a:r>
            <a:br>
              <a:rPr lang="en-US"/>
            </a:br>
            <a:r>
              <a:rPr lang="en-US"/>
              <a:t>Click “indent more” to access additional text styles.</a:t>
            </a:r>
          </a:p>
          <a:p>
            <a:pPr lvl="1"/>
            <a:r>
              <a:rPr lang="en-US"/>
              <a:t>Second level is a nested text bullet</a:t>
            </a:r>
          </a:p>
          <a:p>
            <a:pPr lvl="2"/>
            <a:r>
              <a:rPr lang="en-US"/>
              <a:t>Third level is a nested text bullet.</a:t>
            </a:r>
          </a:p>
          <a:p>
            <a:pPr lvl="3"/>
            <a:r>
              <a:rPr lang="en-US"/>
              <a:t>Fourth level optional subhead</a:t>
            </a:r>
          </a:p>
          <a:p>
            <a:pPr lvl="4"/>
            <a:r>
              <a:rPr lang="en-US"/>
              <a:t>Level 5 is an optional short description</a:t>
            </a:r>
          </a:p>
          <a:p>
            <a:pPr lvl="5"/>
            <a:r>
              <a:rPr lang="en-US"/>
              <a:t>Level 6 is used for source information or footnotes.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38200" y="6400451"/>
            <a:ext cx="4943514" cy="457549"/>
          </a:xfrm>
          <a:prstGeom prst="rect">
            <a:avLst/>
          </a:prstGeom>
        </p:spPr>
        <p:txBody>
          <a:bodyPr anchor="ctr"/>
          <a:lstStyle>
            <a:lvl1pPr>
              <a:defRPr sz="7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Booz Allen Hamilton Internal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838200" y="6400451"/>
            <a:ext cx="107153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5781714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8882CC7-9B62-A348-A1BD-D4F22410B94B}" type="datetime1">
              <a:rPr lang="en-US" smtClean="0"/>
              <a:t>1/30/19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6916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Graphic Wide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610772"/>
            <a:ext cx="10715368" cy="2034128"/>
          </a:xfrm>
        </p:spPr>
        <p:txBody>
          <a:bodyPr/>
          <a:lstStyle/>
          <a:p>
            <a:pPr lvl="0"/>
            <a:r>
              <a:rPr lang="en-US"/>
              <a:t>Level 1 is used for body text. The bullet is optional and may be removed. </a:t>
            </a:r>
            <a:br>
              <a:rPr lang="en-US"/>
            </a:br>
            <a:r>
              <a:rPr lang="en-US"/>
              <a:t>Click “indent more” to access additional text styles.</a:t>
            </a:r>
          </a:p>
          <a:p>
            <a:pPr lvl="1"/>
            <a:r>
              <a:rPr lang="en-US"/>
              <a:t>Second level is a nested text bullet</a:t>
            </a:r>
          </a:p>
          <a:p>
            <a:pPr lvl="2"/>
            <a:r>
              <a:rPr lang="en-US"/>
              <a:t>Third level is a nested text bullet.</a:t>
            </a:r>
          </a:p>
          <a:p>
            <a:pPr lvl="3"/>
            <a:r>
              <a:rPr lang="en-US"/>
              <a:t>Fourth level optional subhead</a:t>
            </a:r>
          </a:p>
          <a:p>
            <a:pPr lvl="4"/>
            <a:r>
              <a:rPr lang="en-US"/>
              <a:t>Level 5 is an optional short description</a:t>
            </a:r>
          </a:p>
          <a:p>
            <a:pPr lvl="5"/>
            <a:r>
              <a:rPr lang="en-US"/>
              <a:t>Level 6 is used for source information or footnotes.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838200" y="3835400"/>
            <a:ext cx="10715625" cy="23495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38200" y="6400451"/>
            <a:ext cx="4943514" cy="457549"/>
          </a:xfrm>
          <a:prstGeom prst="rect">
            <a:avLst/>
          </a:prstGeom>
        </p:spPr>
        <p:txBody>
          <a:bodyPr anchor="ctr"/>
          <a:lstStyle>
            <a:lvl1pPr>
              <a:defRPr sz="7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Booz Allen Hamilton Internal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838200" y="6400451"/>
            <a:ext cx="107153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5781714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CDF8BBD-D1AD-2543-BD12-1D175D8C0FD2}" type="datetime1">
              <a:rPr lang="en-US" smtClean="0"/>
              <a:t>1/30/19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7358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able Wide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610772"/>
            <a:ext cx="10715368" cy="2034128"/>
          </a:xfrm>
        </p:spPr>
        <p:txBody>
          <a:bodyPr/>
          <a:lstStyle/>
          <a:p>
            <a:pPr lvl="0"/>
            <a:r>
              <a:rPr lang="en-US"/>
              <a:t>Level 1 is used for body text. The bullet is optional and may be removed. </a:t>
            </a:r>
            <a:br>
              <a:rPr lang="en-US"/>
            </a:br>
            <a:r>
              <a:rPr lang="en-US"/>
              <a:t>Click “indent more” to access additional text styles.</a:t>
            </a:r>
          </a:p>
          <a:p>
            <a:pPr lvl="1"/>
            <a:r>
              <a:rPr lang="en-US"/>
              <a:t>Second level is a nested text bullet</a:t>
            </a:r>
          </a:p>
          <a:p>
            <a:pPr lvl="2"/>
            <a:r>
              <a:rPr lang="en-US"/>
              <a:t>Third level is a nested text bullet.</a:t>
            </a:r>
          </a:p>
          <a:p>
            <a:pPr lvl="3"/>
            <a:r>
              <a:rPr lang="en-US"/>
              <a:t>Fourth level optional subhead</a:t>
            </a:r>
          </a:p>
          <a:p>
            <a:pPr lvl="4"/>
            <a:r>
              <a:rPr lang="en-US"/>
              <a:t>Level 5 is an optional short description</a:t>
            </a:r>
          </a:p>
          <a:p>
            <a:pPr lvl="5"/>
            <a:r>
              <a:rPr lang="en-US"/>
              <a:t>Level 6 is used for source information or footnotes.</a:t>
            </a:r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0"/>
          </p:nvPr>
        </p:nvSpPr>
        <p:spPr>
          <a:xfrm>
            <a:off x="838200" y="3835400"/>
            <a:ext cx="10715625" cy="24003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38200" y="6400451"/>
            <a:ext cx="4943514" cy="457549"/>
          </a:xfrm>
          <a:prstGeom prst="rect">
            <a:avLst/>
          </a:prstGeom>
        </p:spPr>
        <p:txBody>
          <a:bodyPr anchor="ctr"/>
          <a:lstStyle>
            <a:lvl1pPr>
              <a:defRPr sz="7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Booz Allen Hamilton Internal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38200" y="6400451"/>
            <a:ext cx="107153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5781714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5197E66-2397-3641-88D6-021735032064}" type="datetime1">
              <a:rPr lang="en-US" smtClean="0"/>
              <a:t>1/30/19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3572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sidebar Wide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838200" y="1610772"/>
            <a:ext cx="6388100" cy="461222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/>
          </p:nvPr>
        </p:nvSpPr>
        <p:spPr>
          <a:xfrm>
            <a:off x="7429500" y="1610772"/>
            <a:ext cx="4124325" cy="4612228"/>
          </a:xfrm>
        </p:spPr>
        <p:txBody>
          <a:bodyPr>
            <a:normAutofit/>
          </a:bodyPr>
          <a:lstStyle>
            <a:lvl1pPr marL="0" indent="0">
              <a:buNone/>
              <a:defRPr sz="14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38200" y="6400451"/>
            <a:ext cx="4943514" cy="457549"/>
          </a:xfrm>
          <a:prstGeom prst="rect">
            <a:avLst/>
          </a:prstGeom>
        </p:spPr>
        <p:txBody>
          <a:bodyPr anchor="ctr"/>
          <a:lstStyle>
            <a:lvl1pPr>
              <a:defRPr sz="7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Booz Allen Hamilton Internal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838200" y="6400451"/>
            <a:ext cx="107153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5781714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75F5A4D-4BBB-F746-AB3F-09AC2A936ED3}" type="datetime1">
              <a:rPr lang="en-US" smtClean="0"/>
              <a:t>1/30/19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60534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and sidebar wide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2"/>
          </p:nvPr>
        </p:nvSpPr>
        <p:spPr>
          <a:xfrm>
            <a:off x="838200" y="1611313"/>
            <a:ext cx="6400800" cy="4611687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/>
          </p:nvPr>
        </p:nvSpPr>
        <p:spPr>
          <a:xfrm>
            <a:off x="7429500" y="1610772"/>
            <a:ext cx="4124325" cy="4612228"/>
          </a:xfrm>
        </p:spPr>
        <p:txBody>
          <a:bodyPr/>
          <a:lstStyle>
            <a:lvl1pPr marL="0" indent="0">
              <a:buNone/>
              <a:defRPr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38200" y="6400451"/>
            <a:ext cx="4943514" cy="457549"/>
          </a:xfrm>
          <a:prstGeom prst="rect">
            <a:avLst/>
          </a:prstGeom>
        </p:spPr>
        <p:txBody>
          <a:bodyPr anchor="ctr"/>
          <a:lstStyle>
            <a:lvl1pPr>
              <a:defRPr sz="7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Booz Allen Hamilton Internal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838200" y="6400451"/>
            <a:ext cx="107153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5781714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BD6BF69-6C22-CE49-A7D6-D80CFF2F29EF}" type="datetime1">
              <a:rPr lang="en-US" smtClean="0"/>
              <a:t>1/30/19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54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Thank you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782889" y="1557119"/>
            <a:ext cx="6770680" cy="87723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cap="none" spc="0" baseline="0">
                <a:solidFill>
                  <a:schemeClr val="tx1"/>
                </a:solidFill>
              </a:defRPr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/>
              <a:t>For more information about XXX, contact…</a:t>
            </a:r>
          </a:p>
          <a:p>
            <a:pPr lvl="0"/>
            <a:endParaRPr lang="en-US"/>
          </a:p>
        </p:txBody>
      </p:sp>
      <p:sp>
        <p:nvSpPr>
          <p:cNvPr id="9" name="Picture Placeholder 18"/>
          <p:cNvSpPr>
            <a:spLocks noGrp="1"/>
          </p:cNvSpPr>
          <p:nvPr>
            <p:ph type="pic" sz="quarter" idx="13"/>
          </p:nvPr>
        </p:nvSpPr>
        <p:spPr>
          <a:xfrm>
            <a:off x="4782890" y="2599262"/>
            <a:ext cx="1395000" cy="133288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782889" y="4097050"/>
            <a:ext cx="1395001" cy="1429719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400"/>
              </a:spcAft>
              <a:buNone/>
              <a:defRPr sz="1200" b="1" i="0" cap="none" baseline="0">
                <a:solidFill>
                  <a:schemeClr val="tx2"/>
                </a:solidFill>
                <a:latin typeface="+mn-lt"/>
              </a:defRPr>
            </a:lvl1pPr>
            <a:lvl2pPr marL="11113" marR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i="1" cap="none" spc="0" baseline="0">
                <a:solidFill>
                  <a:schemeClr val="tx1"/>
                </a:solidFill>
                <a:latin typeface="Georgia" panose="02040502050405020303" pitchFamily="18" charset="0"/>
              </a:defRPr>
            </a:lvl2pPr>
          </a:lstStyle>
          <a:p>
            <a:pPr lvl="0"/>
            <a:r>
              <a:rPr lang="en-US"/>
              <a:t>FIRST LASTNAME</a:t>
            </a:r>
          </a:p>
          <a:p>
            <a:pPr lvl="1"/>
            <a:r>
              <a:rPr lang="en-US"/>
              <a:t>Title Second Level</a:t>
            </a:r>
          </a:p>
          <a:p>
            <a:pPr lvl="1"/>
            <a:r>
              <a:rPr lang="en-US"/>
              <a:t>Title Second Level</a:t>
            </a:r>
          </a:p>
          <a:p>
            <a:pPr lvl="1"/>
            <a:r>
              <a:rPr lang="en-US"/>
              <a:t>Email Second Level</a:t>
            </a:r>
          </a:p>
          <a:p>
            <a:pPr lvl="1"/>
            <a:r>
              <a:rPr lang="en-US"/>
              <a:t>Phone Second Level</a:t>
            </a:r>
          </a:p>
          <a:p>
            <a:pPr lvl="1"/>
            <a:endParaRPr lang="en-US"/>
          </a:p>
        </p:txBody>
      </p:sp>
      <p:sp>
        <p:nvSpPr>
          <p:cNvPr id="11" name="Picture Placeholder 18"/>
          <p:cNvSpPr>
            <a:spLocks noGrp="1"/>
          </p:cNvSpPr>
          <p:nvPr>
            <p:ph type="pic" sz="quarter" idx="18"/>
          </p:nvPr>
        </p:nvSpPr>
        <p:spPr>
          <a:xfrm>
            <a:off x="6588499" y="2599262"/>
            <a:ext cx="1395000" cy="133288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8"/>
          <p:cNvSpPr>
            <a:spLocks noGrp="1"/>
          </p:cNvSpPr>
          <p:nvPr>
            <p:ph type="pic" sz="quarter" idx="19"/>
          </p:nvPr>
        </p:nvSpPr>
        <p:spPr>
          <a:xfrm>
            <a:off x="8394108" y="2599262"/>
            <a:ext cx="1395000" cy="133288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8"/>
          <p:cNvSpPr>
            <a:spLocks noGrp="1"/>
          </p:cNvSpPr>
          <p:nvPr>
            <p:ph type="pic" sz="quarter" idx="20"/>
          </p:nvPr>
        </p:nvSpPr>
        <p:spPr>
          <a:xfrm>
            <a:off x="10199718" y="2599262"/>
            <a:ext cx="1395000" cy="133288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4782889" y="5984315"/>
            <a:ext cx="6770679" cy="399023"/>
          </a:xfrm>
        </p:spPr>
        <p:txBody>
          <a:bodyPr/>
          <a:lstStyle>
            <a:lvl1pPr marL="0" indent="0">
              <a:buNone/>
              <a:defRPr b="1" i="0" spc="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BOOZALLEN.COM/CAPABILITY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6588498" y="4097050"/>
            <a:ext cx="1395001" cy="1429719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400"/>
              </a:spcAft>
              <a:buNone/>
              <a:defRPr sz="1200" b="1" i="0" cap="none" baseline="0">
                <a:solidFill>
                  <a:schemeClr val="tx2"/>
                </a:solidFill>
                <a:latin typeface="+mn-lt"/>
              </a:defRPr>
            </a:lvl1pPr>
            <a:lvl2pPr marL="11113" marR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i="1" cap="none" spc="0" baseline="0">
                <a:solidFill>
                  <a:schemeClr val="tx1"/>
                </a:solidFill>
                <a:latin typeface="Georgia" panose="02040502050405020303" pitchFamily="18" charset="0"/>
              </a:defRPr>
            </a:lvl2pPr>
          </a:lstStyle>
          <a:p>
            <a:pPr lvl="0"/>
            <a:r>
              <a:rPr lang="en-US"/>
              <a:t>FIRST LASTNAME</a:t>
            </a:r>
          </a:p>
          <a:p>
            <a:pPr lvl="1"/>
            <a:r>
              <a:rPr lang="en-US"/>
              <a:t>Title Second Level</a:t>
            </a:r>
          </a:p>
          <a:p>
            <a:pPr lvl="1"/>
            <a:r>
              <a:rPr lang="en-US"/>
              <a:t>Title Second Level</a:t>
            </a:r>
          </a:p>
          <a:p>
            <a:pPr lvl="1"/>
            <a:r>
              <a:rPr lang="en-US"/>
              <a:t>Email Second Level</a:t>
            </a:r>
          </a:p>
          <a:p>
            <a:pPr lvl="1"/>
            <a:r>
              <a:rPr lang="en-US"/>
              <a:t>Phone Second Level</a:t>
            </a:r>
          </a:p>
          <a:p>
            <a:pPr lvl="1"/>
            <a:endParaRPr lang="en-US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8394107" y="4097050"/>
            <a:ext cx="1395001" cy="1429719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400"/>
              </a:spcAft>
              <a:buNone/>
              <a:defRPr sz="1200" b="1" i="0" cap="none" baseline="0">
                <a:solidFill>
                  <a:schemeClr val="tx2"/>
                </a:solidFill>
                <a:latin typeface="+mn-lt"/>
              </a:defRPr>
            </a:lvl1pPr>
            <a:lvl2pPr marL="11113" marR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i="1" cap="none" spc="0" baseline="0">
                <a:solidFill>
                  <a:schemeClr val="tx1"/>
                </a:solidFill>
                <a:latin typeface="Georgia" panose="02040502050405020303" pitchFamily="18" charset="0"/>
              </a:defRPr>
            </a:lvl2pPr>
          </a:lstStyle>
          <a:p>
            <a:pPr lvl="0"/>
            <a:r>
              <a:rPr lang="en-US"/>
              <a:t>FIRST LASTNAME</a:t>
            </a:r>
          </a:p>
          <a:p>
            <a:pPr lvl="1"/>
            <a:r>
              <a:rPr lang="en-US"/>
              <a:t>Title Second Level</a:t>
            </a:r>
          </a:p>
          <a:p>
            <a:pPr lvl="1"/>
            <a:r>
              <a:rPr lang="en-US"/>
              <a:t>Title Second Level</a:t>
            </a:r>
          </a:p>
          <a:p>
            <a:pPr lvl="1"/>
            <a:r>
              <a:rPr lang="en-US"/>
              <a:t>Email Second Level</a:t>
            </a:r>
          </a:p>
          <a:p>
            <a:pPr lvl="1"/>
            <a:r>
              <a:rPr lang="en-US"/>
              <a:t>Phone Second Level</a:t>
            </a:r>
          </a:p>
          <a:p>
            <a:pPr lvl="1"/>
            <a:endParaRPr lang="en-US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0199718" y="4097050"/>
            <a:ext cx="1395001" cy="1429719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400"/>
              </a:spcAft>
              <a:buNone/>
              <a:defRPr sz="1200" b="1" i="0" cap="none" baseline="0">
                <a:solidFill>
                  <a:schemeClr val="tx2"/>
                </a:solidFill>
                <a:latin typeface="+mn-lt"/>
              </a:defRPr>
            </a:lvl1pPr>
            <a:lvl2pPr marL="11113" marR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i="1" cap="none" spc="0" baseline="0">
                <a:solidFill>
                  <a:schemeClr val="tx1"/>
                </a:solidFill>
                <a:latin typeface="Georgia" panose="02040502050405020303" pitchFamily="18" charset="0"/>
              </a:defRPr>
            </a:lvl2pPr>
          </a:lstStyle>
          <a:p>
            <a:pPr lvl="0"/>
            <a:r>
              <a:rPr lang="en-US"/>
              <a:t>FIRST LASTNAME</a:t>
            </a:r>
          </a:p>
          <a:p>
            <a:pPr lvl="1"/>
            <a:r>
              <a:rPr lang="en-US"/>
              <a:t>Title Second Level</a:t>
            </a:r>
          </a:p>
          <a:p>
            <a:pPr lvl="1"/>
            <a:r>
              <a:rPr lang="en-US"/>
              <a:t>Title Second Level</a:t>
            </a:r>
          </a:p>
          <a:p>
            <a:pPr lvl="1"/>
            <a:r>
              <a:rPr lang="en-US"/>
              <a:t>Email Second Level</a:t>
            </a:r>
          </a:p>
          <a:p>
            <a:pPr lvl="1"/>
            <a:r>
              <a:rPr lang="en-US"/>
              <a:t>Phone Second Level</a:t>
            </a:r>
          </a:p>
          <a:p>
            <a:pPr lvl="1"/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365802" y="1"/>
            <a:ext cx="3924300" cy="6857999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4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782890" y="6400451"/>
            <a:ext cx="6309180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This document is confidential and intended solely for the client to whom it is addressed.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686648" y="6446663"/>
            <a:ext cx="82833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38200" y="6400451"/>
            <a:ext cx="4943514" cy="457549"/>
          </a:xfrm>
          <a:prstGeom prst="rect">
            <a:avLst/>
          </a:prstGeom>
        </p:spPr>
        <p:txBody>
          <a:bodyPr anchor="ctr"/>
          <a:lstStyle>
            <a:lvl1pPr>
              <a:defRPr sz="7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Booz Allen Hamilton Internal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38200" y="6400451"/>
            <a:ext cx="107153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5781714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DB707E5-B9B9-4E48-8DB0-FDE85FDBF766}" type="datetime1">
              <a:rPr lang="en-US" smtClean="0"/>
              <a:t>1/30/19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0579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610772"/>
            <a:ext cx="10715368" cy="915612"/>
          </a:xfrm>
        </p:spPr>
        <p:txBody>
          <a:bodyPr/>
          <a:lstStyle>
            <a:lvl1pPr marL="0" indent="0">
              <a:buNone/>
              <a:defRPr i="1">
                <a:latin typeface="Georgia" charset="0"/>
                <a:ea typeface="Georgia" charset="0"/>
                <a:cs typeface="Georgia" charset="0"/>
              </a:defRPr>
            </a:lvl1pPr>
            <a:lvl2pPr marL="7938" indent="0">
              <a:spcBef>
                <a:spcPts val="2400"/>
              </a:spcBef>
              <a:buNone/>
              <a:tabLst/>
              <a:defRPr sz="1600" cap="all" spc="100" baseline="0">
                <a:solidFill>
                  <a:schemeClr val="accent2"/>
                </a:solidFill>
                <a:latin typeface="Oswald" charset="0"/>
                <a:ea typeface="Oswald" charset="0"/>
                <a:cs typeface="Oswald" charset="0"/>
              </a:defRPr>
            </a:lvl2pPr>
          </a:lstStyle>
          <a:p>
            <a:pPr lvl="0"/>
            <a:r>
              <a:rPr lang="en-US"/>
              <a:t>Level 1 text. Bullet is optional and may be removed. Click “indent more” to access additional type styles.</a:t>
            </a:r>
          </a:p>
          <a:p>
            <a:pPr lvl="1"/>
            <a:r>
              <a:rPr lang="en-US"/>
              <a:t>Level 2 headline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38200" y="6400451"/>
            <a:ext cx="4943514" cy="457549"/>
          </a:xfrm>
          <a:prstGeom prst="rect">
            <a:avLst/>
          </a:prstGeom>
        </p:spPr>
        <p:txBody>
          <a:bodyPr anchor="ctr"/>
          <a:lstStyle>
            <a:lvl1pPr>
              <a:defRPr sz="7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Booz Allen Hamilton Internal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38200" y="6400451"/>
            <a:ext cx="107153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5781714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A5DADFF-B1CB-9E48-A4B2-639547DA2500}" type="datetime1">
              <a:rPr lang="en-US" smtClean="0"/>
              <a:t>1/30/19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7386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Blue Callou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610772"/>
            <a:ext cx="10715368" cy="9156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 i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938" indent="0">
              <a:spcBef>
                <a:spcPts val="2400"/>
              </a:spcBef>
              <a:buNone/>
              <a:tabLst/>
              <a:defRPr cap="all" spc="100" baseline="0">
                <a:solidFill>
                  <a:schemeClr val="accent4"/>
                </a:solidFill>
                <a:latin typeface="Oswald" charset="0"/>
                <a:ea typeface="Oswald" charset="0"/>
                <a:cs typeface="Oswald" charset="0"/>
              </a:defRPr>
            </a:lvl2pPr>
          </a:lstStyle>
          <a:p>
            <a:pPr lvl="0"/>
            <a:r>
              <a:rPr lang="en-US"/>
              <a:t>Level 1 text. Bullet is optional and may be removed. Click “indent more” to access additional type styles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38200" y="6400451"/>
            <a:ext cx="4943514" cy="457549"/>
          </a:xfrm>
          <a:prstGeom prst="rect">
            <a:avLst/>
          </a:prstGeom>
        </p:spPr>
        <p:txBody>
          <a:bodyPr anchor="ctr"/>
          <a:lstStyle>
            <a:lvl1pPr>
              <a:defRPr sz="7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Booz Allen Hamilton Internal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38200" y="6400451"/>
            <a:ext cx="107153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5781714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51F875F-A26A-FE4B-9AA5-419B47F6744B}" type="datetime1">
              <a:rPr lang="en-US" smtClean="0"/>
              <a:t>1/30/19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328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sidebar chart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 flipH="1">
            <a:off x="365759" y="1"/>
            <a:ext cx="3865227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86648" y="1117600"/>
            <a:ext cx="2907348" cy="1418711"/>
          </a:xfrm>
        </p:spPr>
        <p:txBody>
          <a:bodyPr>
            <a:noAutofit/>
          </a:bodyPr>
          <a:lstStyle>
            <a:lvl1pPr>
              <a:lnSpc>
                <a:spcPts val="34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87388" y="2748288"/>
            <a:ext cx="2906712" cy="1315711"/>
          </a:xfrm>
        </p:spPr>
        <p:txBody>
          <a:bodyPr>
            <a:noAutofit/>
          </a:bodyPr>
          <a:lstStyle>
            <a:lvl1pPr marL="0" indent="0">
              <a:buNone/>
              <a:defRPr b="1" i="0" cap="all" spc="100" baseline="0">
                <a:solidFill>
                  <a:schemeClr val="tx1"/>
                </a:solidFill>
                <a:latin typeface="+mn-lt"/>
              </a:defRPr>
            </a:lvl1pPr>
            <a:lvl2pPr marL="0" indent="0">
              <a:buNone/>
              <a:tabLst/>
              <a:defRPr cap="none" spc="0" baseline="0">
                <a:solidFill>
                  <a:schemeClr val="tx1"/>
                </a:solidFill>
                <a:latin typeface="+mj-lt"/>
              </a:defRPr>
            </a:lvl2pPr>
          </a:lstStyle>
          <a:p>
            <a:pPr lvl="0"/>
            <a:r>
              <a:rPr lang="en-US"/>
              <a:t>SUBHEAD GOES HERE</a:t>
            </a:r>
          </a:p>
          <a:p>
            <a:pPr lvl="1"/>
            <a:r>
              <a:rPr lang="en-US"/>
              <a:t>Level 1 text goes here to explain the charts or infographics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782890" y="5876734"/>
            <a:ext cx="6772118" cy="414338"/>
          </a:xfrm>
        </p:spPr>
        <p:txBody>
          <a:bodyPr anchor="b">
            <a:noAutofit/>
          </a:bodyPr>
          <a:lstStyle>
            <a:lvl1pPr marL="0" indent="0">
              <a:buNone/>
              <a:defRPr lang="en-US" sz="800" b="0" i="1" kern="1200" cap="none" spc="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/>
              <a:t>Level 5 is a footnote or a place for source information.</a:t>
            </a:r>
          </a:p>
        </p:txBody>
      </p:sp>
      <p:sp>
        <p:nvSpPr>
          <p:cNvPr id="29" name="Chart Placeholder 12"/>
          <p:cNvSpPr>
            <a:spLocks noGrp="1"/>
          </p:cNvSpPr>
          <p:nvPr>
            <p:ph type="chart" sz="quarter" idx="17"/>
          </p:nvPr>
        </p:nvSpPr>
        <p:spPr>
          <a:xfrm>
            <a:off x="4782889" y="3175000"/>
            <a:ext cx="3256211" cy="2476642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30" name="Chart Placeholder 12"/>
          <p:cNvSpPr>
            <a:spLocks noGrp="1"/>
          </p:cNvSpPr>
          <p:nvPr>
            <p:ph type="chart" sz="quarter" idx="19"/>
          </p:nvPr>
        </p:nvSpPr>
        <p:spPr>
          <a:xfrm>
            <a:off x="4782889" y="461726"/>
            <a:ext cx="3256211" cy="2476642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31" name="Chart Placeholder 12"/>
          <p:cNvSpPr>
            <a:spLocks noGrp="1"/>
          </p:cNvSpPr>
          <p:nvPr>
            <p:ph type="chart" sz="quarter" idx="20"/>
          </p:nvPr>
        </p:nvSpPr>
        <p:spPr>
          <a:xfrm>
            <a:off x="8297357" y="3175000"/>
            <a:ext cx="3256211" cy="2476642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32" name="Chart Placeholder 12"/>
          <p:cNvSpPr>
            <a:spLocks noGrp="1"/>
          </p:cNvSpPr>
          <p:nvPr>
            <p:ph type="chart" sz="quarter" idx="21"/>
          </p:nvPr>
        </p:nvSpPr>
        <p:spPr>
          <a:xfrm>
            <a:off x="8297357" y="461726"/>
            <a:ext cx="3256211" cy="2476642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12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782890" y="6400451"/>
            <a:ext cx="6309180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This document is confidential and intended solely for the client to whom it is addressed.</a:t>
            </a: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686648" y="6446663"/>
            <a:ext cx="82833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5" Type="http://schemas.openxmlformats.org/officeDocument/2006/relationships/image" Target="../media/image4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6" Type="http://schemas.openxmlformats.org/officeDocument/2006/relationships/theme" Target="../theme/theme4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18" Type="http://schemas.openxmlformats.org/officeDocument/2006/relationships/slideLayout" Target="../slideLayouts/slideLayout68.xml"/><Relationship Id="rId3" Type="http://schemas.openxmlformats.org/officeDocument/2006/relationships/slideLayout" Target="../slideLayouts/slideLayout53.xml"/><Relationship Id="rId21" Type="http://schemas.openxmlformats.org/officeDocument/2006/relationships/slideLayout" Target="../slideLayouts/slideLayout71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slideLayout" Target="../slideLayouts/slideLayout67.xml"/><Relationship Id="rId2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66.xml"/><Relationship Id="rId20" Type="http://schemas.openxmlformats.org/officeDocument/2006/relationships/slideLayout" Target="../slideLayouts/slideLayout70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60.xml"/><Relationship Id="rId19" Type="http://schemas.openxmlformats.org/officeDocument/2006/relationships/slideLayout" Target="../slideLayouts/slideLayout69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Relationship Id="rId22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5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81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0" y="0"/>
            <a:ext cx="365760" cy="6857999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0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782890" y="6400451"/>
            <a:ext cx="6309180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This document is confidential and intended solely for the client to whom it is addressed.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782889" y="212962"/>
            <a:ext cx="6770680" cy="98130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4782890" y="1395713"/>
            <a:ext cx="6770678" cy="462694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Level 1 is used for body text. The bullet is optional and may be removed. </a:t>
            </a:r>
            <a:br>
              <a:rPr lang="en-US"/>
            </a:br>
            <a:r>
              <a:rPr lang="en-US"/>
              <a:t>Click “indent more” to access additional text styles.</a:t>
            </a:r>
          </a:p>
          <a:p>
            <a:pPr lvl="1"/>
            <a:r>
              <a:rPr lang="en-US"/>
              <a:t>Second level is a nested text bullet</a:t>
            </a:r>
          </a:p>
          <a:p>
            <a:pPr lvl="2"/>
            <a:r>
              <a:rPr lang="en-US"/>
              <a:t>Third level is a nested text bullet.</a:t>
            </a:r>
          </a:p>
          <a:p>
            <a:pPr lvl="3"/>
            <a:r>
              <a:rPr lang="en-US"/>
              <a:t>Fourth level optional subhead</a:t>
            </a:r>
          </a:p>
          <a:p>
            <a:pPr lvl="4"/>
            <a:r>
              <a:rPr lang="en-US"/>
              <a:t>Level 5 is an optional short description</a:t>
            </a:r>
          </a:p>
          <a:p>
            <a:pPr lvl="5"/>
            <a:r>
              <a:rPr lang="en-US"/>
              <a:t>Level 6 is used for source information or footnotes.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782889" y="6400451"/>
            <a:ext cx="677067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86648" y="6446663"/>
            <a:ext cx="82833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0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776" r:id="rId4"/>
    <p:sldLayoutId id="2147483789" r:id="rId5"/>
    <p:sldLayoutId id="2147483791" r:id="rId6"/>
    <p:sldLayoutId id="2147483794" r:id="rId7"/>
    <p:sldLayoutId id="2147483795" r:id="rId8"/>
    <p:sldLayoutId id="2147483829" r:id="rId9"/>
    <p:sldLayoutId id="2147483831" r:id="rId10"/>
    <p:sldLayoutId id="2147483832" r:id="rId11"/>
    <p:sldLayoutId id="2147483848" r:id="rId12"/>
    <p:sldLayoutId id="2147483839" r:id="rId13"/>
    <p:sldLayoutId id="2147483840" r:id="rId14"/>
    <p:sldLayoutId id="2147483844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 cap="all" spc="100" baseline="0">
          <a:solidFill>
            <a:schemeClr val="tx1"/>
          </a:solidFill>
          <a:latin typeface="oswald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600"/>
        </a:spcBef>
        <a:buFont typeface="Arial" charset="0"/>
        <a:buChar char="•"/>
        <a:defRPr sz="1400" i="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365760" marR="0" indent="-18288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LucidaGrande" charset="0"/>
        <a:buChar char="-"/>
        <a:tabLst/>
        <a:defRPr sz="1400" i="0" kern="1200" cap="none" spc="0" baseline="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548640" indent="-182880" algn="l" defTabSz="914400" rtl="0" eaLnBrk="1" latinLnBrk="0" hangingPunct="1">
        <a:lnSpc>
          <a:spcPct val="100000"/>
        </a:lnSpc>
        <a:spcBef>
          <a:spcPts val="0"/>
        </a:spcBef>
        <a:buFont typeface="Courier New" charset="0"/>
        <a:buChar char="o"/>
        <a:tabLst/>
        <a:defRPr sz="1400" i="0" kern="1200" baseline="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0" indent="0" algn="l" defTabSz="914400" rtl="0" eaLnBrk="1" latinLnBrk="0" hangingPunct="1">
        <a:lnSpc>
          <a:spcPct val="100000"/>
        </a:lnSpc>
        <a:spcBef>
          <a:spcPts val="1800"/>
        </a:spcBef>
        <a:spcAft>
          <a:spcPts val="0"/>
        </a:spcAft>
        <a:buFont typeface="LucidaGrande" charset="0"/>
        <a:buNone/>
        <a:tabLst/>
        <a:defRPr sz="1600" b="1" i="0" kern="1200" cap="all" spc="100" baseline="0">
          <a:solidFill>
            <a:schemeClr val="accent2"/>
          </a:solidFill>
          <a:latin typeface="Calibri" charset="0"/>
          <a:ea typeface="Calibri" charset="0"/>
          <a:cs typeface="Calibri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/>
        <a:buNone/>
        <a:tabLst/>
        <a:defRPr sz="1400" i="1" kern="120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0" indent="0" algn="l" defTabSz="914400" rtl="0" eaLnBrk="1" latinLnBrk="0" hangingPunct="1">
        <a:lnSpc>
          <a:spcPct val="100000"/>
        </a:lnSpc>
        <a:spcBef>
          <a:spcPts val="1800"/>
        </a:spcBef>
        <a:buFont typeface="Arial"/>
        <a:buNone/>
        <a:defRPr sz="10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12963"/>
            <a:ext cx="10715368" cy="98130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10772"/>
            <a:ext cx="10715368" cy="45995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Level 1 is used for body text. The bullet is optional and may be removed. </a:t>
            </a:r>
            <a:br>
              <a:rPr lang="en-US"/>
            </a:br>
            <a:r>
              <a:rPr lang="en-US"/>
              <a:t>Click “indent more” to access additional text styles.</a:t>
            </a:r>
          </a:p>
          <a:p>
            <a:pPr lvl="1"/>
            <a:r>
              <a:rPr lang="en-US"/>
              <a:t>Second level is a nested text bullet</a:t>
            </a:r>
          </a:p>
          <a:p>
            <a:pPr lvl="2"/>
            <a:r>
              <a:rPr lang="en-US"/>
              <a:t>Third level is a nested text bullet.</a:t>
            </a:r>
          </a:p>
          <a:p>
            <a:pPr lvl="3"/>
            <a:r>
              <a:rPr lang="en-US"/>
              <a:t>Fourth level optional subhead</a:t>
            </a:r>
          </a:p>
          <a:p>
            <a:pPr lvl="4"/>
            <a:r>
              <a:rPr lang="en-US"/>
              <a:t>Level 5 is an optional short description</a:t>
            </a:r>
          </a:p>
          <a:p>
            <a:pPr lvl="5"/>
            <a:r>
              <a:rPr lang="en-US"/>
              <a:t>Level 6 is used for source information or footnotes.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1"/>
            <a:ext cx="365760" cy="6857999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>
                <a:solidFill>
                  <a:schemeClr val="accent1"/>
                </a:solidFill>
              </a:rPr>
              <a:t> 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38200" y="1276283"/>
            <a:ext cx="107153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38200" y="6400451"/>
            <a:ext cx="4943514" cy="457549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7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This document is confidential and intended solely for the client to whom it is addressed.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38200" y="6400451"/>
            <a:ext cx="107153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5781714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559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798" r:id="rId2"/>
    <p:sldLayoutId id="2147483803" r:id="rId3"/>
    <p:sldLayoutId id="2147483828" r:id="rId4"/>
    <p:sldLayoutId id="2147483801" r:id="rId5"/>
    <p:sldLayoutId id="2147483802" r:id="rId6"/>
    <p:sldLayoutId id="2147483799" r:id="rId7"/>
    <p:sldLayoutId id="2147483800" r:id="rId8"/>
    <p:sldLayoutId id="2147483824" r:id="rId9"/>
    <p:sldLayoutId id="2147483825" r:id="rId10"/>
    <p:sldLayoutId id="2147483826" r:id="rId11"/>
    <p:sldLayoutId id="2147483851" r:id="rId12"/>
    <p:sldLayoutId id="2147483852" r:id="rId13"/>
    <p:sldLayoutId id="2147483854" r:id="rId14"/>
    <p:sldLayoutId id="2147483855" r:id="rId15"/>
    <p:sldLayoutId id="2147483856" r:id="rId16"/>
    <p:sldLayoutId id="2147483857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 cap="all" spc="100" baseline="0">
          <a:solidFill>
            <a:schemeClr val="tx1"/>
          </a:solidFill>
          <a:latin typeface="Oswald" charset="0"/>
          <a:ea typeface="Oswald" charset="0"/>
          <a:cs typeface="Oswald" charset="0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charset="0"/>
        <a:buChar char="•"/>
        <a:defRPr sz="1400" i="0" kern="1200" baseline="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365760" indent="-18288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LucidaGrande" charset="0"/>
        <a:buChar char="-"/>
        <a:tabLst/>
        <a:defRPr sz="1400" i="0" kern="1200" cap="none" spc="0" baseline="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548640" indent="-18288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Courier New" charset="0"/>
        <a:buChar char="o"/>
        <a:tabLst/>
        <a:defRPr sz="1400" i="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0" indent="0" algn="l" defTabSz="914400" rtl="0" eaLnBrk="1" latinLnBrk="0" hangingPunct="1">
        <a:lnSpc>
          <a:spcPct val="100000"/>
        </a:lnSpc>
        <a:spcBef>
          <a:spcPts val="1800"/>
        </a:spcBef>
        <a:buFont typeface="LucidaGrande" charset="0"/>
        <a:buNone/>
        <a:tabLst/>
        <a:defRPr sz="1600" b="1" kern="1200" cap="all" spc="100" baseline="0">
          <a:solidFill>
            <a:schemeClr val="accent2"/>
          </a:solidFill>
          <a:latin typeface="Calibri" charset="0"/>
          <a:ea typeface="Calibri" charset="0"/>
          <a:cs typeface="Calibri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/>
        <a:buNone/>
        <a:tabLst/>
        <a:defRPr sz="1200" i="1" kern="120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0" indent="0" algn="l" defTabSz="914400" rtl="0" eaLnBrk="1" latinLnBrk="0" hangingPunct="1">
        <a:lnSpc>
          <a:spcPct val="100000"/>
        </a:lnSpc>
        <a:spcBef>
          <a:spcPts val="1800"/>
        </a:spcBef>
        <a:buFont typeface="Arial"/>
        <a:buNone/>
        <a:defRPr sz="10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16000">
              <a:schemeClr val="accent2"/>
            </a:gs>
            <a:gs pos="74000">
              <a:schemeClr val="accent1"/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82888" y="414779"/>
            <a:ext cx="6770680" cy="576218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LEVEL 1 TITLE</a:t>
            </a:r>
          </a:p>
          <a:p>
            <a:pPr marL="11113" marR="0" lvl="1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“Pull quote goes here. All text should be white. Pull quote goes here. All text should be white. Pull quote goes here. </a:t>
            </a:r>
            <a:br>
              <a:rPr lang="en-US"/>
            </a:br>
            <a:r>
              <a:rPr lang="en-US"/>
              <a:t>All text should be white.”</a:t>
            </a:r>
          </a:p>
          <a:p>
            <a:pPr marL="0" marR="0" lvl="2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PERSON BEING QUOTED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934" y="0"/>
            <a:ext cx="4216400" cy="68580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0" y="1"/>
            <a:ext cx="365760" cy="6857999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4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782890" y="6400451"/>
            <a:ext cx="6309180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This document is confidential and intended solely for the client to whom it is addressed.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4782889" y="6400451"/>
            <a:ext cx="6770679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686648" y="6446663"/>
            <a:ext cx="82833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09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ts val="3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1000" kern="1200" cap="all" spc="100" baseline="0">
          <a:solidFill>
            <a:schemeClr val="bg1"/>
          </a:solidFill>
          <a:latin typeface="Oswald" charset="0"/>
          <a:ea typeface="Oswald" charset="0"/>
          <a:cs typeface="Oswald" charset="0"/>
        </a:defRPr>
      </a:lvl1pPr>
      <a:lvl2pPr marL="11113" marR="0" indent="0" algn="l" defTabSz="914400" rtl="0" eaLnBrk="1" fontAlgn="auto" latinLnBrk="0" hangingPunct="1">
        <a:lnSpc>
          <a:spcPts val="3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2000" i="1" kern="1200">
          <a:solidFill>
            <a:schemeClr val="bg1"/>
          </a:solidFill>
          <a:latin typeface="Georgia" charset="0"/>
          <a:ea typeface="Georgia" charset="0"/>
          <a:cs typeface="Georgia" charset="0"/>
        </a:defRPr>
      </a:lvl2pPr>
      <a:lvl3pPr marL="0" marR="0" indent="0" algn="l" defTabSz="914400" rtl="0" eaLnBrk="1" fontAlgn="auto" latinLnBrk="0" hangingPunct="1">
        <a:lnSpc>
          <a:spcPts val="3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1000" kern="1200" cap="all" spc="100" baseline="0">
          <a:solidFill>
            <a:schemeClr val="bg1"/>
          </a:solidFill>
          <a:latin typeface="Oswald" charset="0"/>
          <a:ea typeface="Oswald" charset="0"/>
          <a:cs typeface="Oswald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12963"/>
            <a:ext cx="10715368" cy="98130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10772"/>
            <a:ext cx="10715368" cy="45995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Level 1 is used for body text. The bullet is optional and may be removed. </a:t>
            </a:r>
            <a:br>
              <a:rPr lang="en-US"/>
            </a:br>
            <a:r>
              <a:rPr lang="en-US"/>
              <a:t>Click “indent more” to access additional text styles.</a:t>
            </a:r>
          </a:p>
          <a:p>
            <a:pPr lvl="1"/>
            <a:r>
              <a:rPr lang="en-US"/>
              <a:t>Second level is a nested text bullet</a:t>
            </a:r>
          </a:p>
          <a:p>
            <a:pPr lvl="2"/>
            <a:r>
              <a:rPr lang="en-US"/>
              <a:t>Third level is a nested text bullet.</a:t>
            </a:r>
          </a:p>
          <a:p>
            <a:pPr lvl="3"/>
            <a:r>
              <a:rPr lang="en-US"/>
              <a:t>Fourth level optional subhead</a:t>
            </a:r>
          </a:p>
          <a:p>
            <a:pPr lvl="4"/>
            <a:r>
              <a:rPr lang="en-US"/>
              <a:t>Level 5 is an optional short description</a:t>
            </a:r>
          </a:p>
          <a:p>
            <a:pPr lvl="5"/>
            <a:r>
              <a:rPr lang="en-US"/>
              <a:t>Level 6 is used for source information or footnotes.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1"/>
            <a:ext cx="365760" cy="6857999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>
                <a:solidFill>
                  <a:schemeClr val="accent1"/>
                </a:solidFill>
              </a:rPr>
              <a:t> 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38200" y="1276283"/>
            <a:ext cx="107153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38200" y="6400451"/>
            <a:ext cx="4943514" cy="457549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7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This document is confidential and intended solely for the client to whom it is addressed.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38200" y="6400451"/>
            <a:ext cx="107153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5781714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559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  <p:sldLayoutId id="2147483891" r:id="rId12"/>
    <p:sldLayoutId id="2147483894" r:id="rId13"/>
    <p:sldLayoutId id="2147483924" r:id="rId14"/>
    <p:sldLayoutId id="2147483926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 cap="all" spc="100" baseline="0">
          <a:solidFill>
            <a:schemeClr val="tx1"/>
          </a:solidFill>
          <a:latin typeface="Oswald" charset="0"/>
          <a:ea typeface="Oswald" charset="0"/>
          <a:cs typeface="Oswald" charset="0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charset="0"/>
        <a:buChar char="•"/>
        <a:defRPr sz="1400" i="0" kern="1200" baseline="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365760" indent="-18288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LucidaGrande" charset="0"/>
        <a:buChar char="-"/>
        <a:tabLst/>
        <a:defRPr sz="1400" i="0" kern="1200" cap="none" spc="0" baseline="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548640" indent="-18288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Courier New" charset="0"/>
        <a:buChar char="o"/>
        <a:tabLst/>
        <a:defRPr sz="1400" i="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0" indent="0" algn="l" defTabSz="914400" rtl="0" eaLnBrk="1" latinLnBrk="0" hangingPunct="1">
        <a:lnSpc>
          <a:spcPct val="100000"/>
        </a:lnSpc>
        <a:spcBef>
          <a:spcPts val="1800"/>
        </a:spcBef>
        <a:buFont typeface="LucidaGrande" charset="0"/>
        <a:buNone/>
        <a:tabLst/>
        <a:defRPr sz="1600" b="1" kern="1200" cap="all" spc="100" baseline="0">
          <a:solidFill>
            <a:schemeClr val="accent2"/>
          </a:solidFill>
          <a:latin typeface="Calibri" charset="0"/>
          <a:ea typeface="Calibri" charset="0"/>
          <a:cs typeface="Calibri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/>
        <a:buNone/>
        <a:tabLst/>
        <a:defRPr sz="1200" i="1" kern="120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0" indent="0" algn="l" defTabSz="914400" rtl="0" eaLnBrk="1" latinLnBrk="0" hangingPunct="1">
        <a:lnSpc>
          <a:spcPct val="100000"/>
        </a:lnSpc>
        <a:spcBef>
          <a:spcPts val="1800"/>
        </a:spcBef>
        <a:buFont typeface="Arial"/>
        <a:buNone/>
        <a:defRPr sz="10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0" y="0"/>
            <a:ext cx="365760" cy="6857999"/>
          </a:xfrm>
          <a:prstGeom prst="rect">
            <a:avLst/>
          </a:prstGeom>
          <a:solidFill>
            <a:srgbClr val="5D7D95"/>
          </a:solidFill>
          <a:ln>
            <a:noFill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0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782890" y="6400451"/>
            <a:ext cx="6309180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This document is confidential and intended solely for the client to whom it is addressed.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782889" y="212962"/>
            <a:ext cx="6770680" cy="98130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4782890" y="1395713"/>
            <a:ext cx="6770678" cy="462694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Level 1 is used for body text. The bullet is optional and may be removed. </a:t>
            </a:r>
            <a:br>
              <a:rPr lang="en-US"/>
            </a:br>
            <a:r>
              <a:rPr lang="en-US"/>
              <a:t>Click “indent more” to access additional text styles.</a:t>
            </a:r>
          </a:p>
          <a:p>
            <a:pPr lvl="1"/>
            <a:r>
              <a:rPr lang="en-US"/>
              <a:t>Second level is a nested text bullet</a:t>
            </a:r>
          </a:p>
          <a:p>
            <a:pPr lvl="2"/>
            <a:r>
              <a:rPr lang="en-US"/>
              <a:t>Third level is a nested text bullet.</a:t>
            </a:r>
          </a:p>
          <a:p>
            <a:pPr lvl="3"/>
            <a:r>
              <a:rPr lang="en-US"/>
              <a:t>Fourth level optional subhead</a:t>
            </a:r>
          </a:p>
          <a:p>
            <a:pPr lvl="4"/>
            <a:r>
              <a:rPr lang="en-US"/>
              <a:t>Level 5 is an optional short description</a:t>
            </a:r>
          </a:p>
          <a:p>
            <a:pPr lvl="5"/>
            <a:r>
              <a:rPr lang="en-US"/>
              <a:t>Level 6 is used for source information or footnotes.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782889" y="6400451"/>
            <a:ext cx="677067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86648" y="6446663"/>
            <a:ext cx="82833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0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  <p:sldLayoutId id="2147483908" r:id="rId12"/>
    <p:sldLayoutId id="2147483909" r:id="rId13"/>
    <p:sldLayoutId id="2147483910" r:id="rId14"/>
    <p:sldLayoutId id="2147483911" r:id="rId15"/>
    <p:sldLayoutId id="2147483912" r:id="rId16"/>
    <p:sldLayoutId id="2147483914" r:id="rId17"/>
    <p:sldLayoutId id="2147483915" r:id="rId18"/>
    <p:sldLayoutId id="2147483917" r:id="rId19"/>
    <p:sldLayoutId id="2147483918" r:id="rId20"/>
    <p:sldLayoutId id="2147483921" r:id="rId2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 cap="all" spc="100" baseline="0">
          <a:solidFill>
            <a:schemeClr val="tx1"/>
          </a:solidFill>
          <a:latin typeface="oswald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600"/>
        </a:spcBef>
        <a:buFont typeface="Arial" charset="0"/>
        <a:buChar char="•"/>
        <a:defRPr sz="1400" i="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365760" marR="0" indent="-18288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LucidaGrande" charset="0"/>
        <a:buChar char="-"/>
        <a:tabLst/>
        <a:defRPr sz="1400" i="0" kern="1200" cap="none" spc="0" baseline="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548640" indent="-182880" algn="l" defTabSz="914400" rtl="0" eaLnBrk="1" latinLnBrk="0" hangingPunct="1">
        <a:lnSpc>
          <a:spcPct val="100000"/>
        </a:lnSpc>
        <a:spcBef>
          <a:spcPts val="0"/>
        </a:spcBef>
        <a:buFont typeface="Courier New" charset="0"/>
        <a:buChar char="o"/>
        <a:tabLst/>
        <a:defRPr sz="1400" i="0" kern="1200" baseline="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0" indent="0" algn="l" defTabSz="914400" rtl="0" eaLnBrk="1" latinLnBrk="0" hangingPunct="1">
        <a:lnSpc>
          <a:spcPct val="100000"/>
        </a:lnSpc>
        <a:spcBef>
          <a:spcPts val="1800"/>
        </a:spcBef>
        <a:spcAft>
          <a:spcPts val="0"/>
        </a:spcAft>
        <a:buFont typeface="LucidaGrande" charset="0"/>
        <a:buNone/>
        <a:tabLst/>
        <a:defRPr sz="1600" b="1" i="0" kern="1200" cap="all" spc="100" baseline="0">
          <a:solidFill>
            <a:schemeClr val="accent2"/>
          </a:solidFill>
          <a:latin typeface="Calibri" charset="0"/>
          <a:ea typeface="Calibri" charset="0"/>
          <a:cs typeface="Calibri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/>
        <a:buNone/>
        <a:tabLst/>
        <a:defRPr sz="1400" i="1" kern="120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0" indent="0" algn="l" defTabSz="914400" rtl="0" eaLnBrk="1" latinLnBrk="0" hangingPunct="1">
        <a:lnSpc>
          <a:spcPct val="100000"/>
        </a:lnSpc>
        <a:spcBef>
          <a:spcPts val="1800"/>
        </a:spcBef>
        <a:buFont typeface="Arial"/>
        <a:buNone/>
        <a:defRPr sz="10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12963"/>
            <a:ext cx="10715368" cy="98130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10772"/>
            <a:ext cx="10715368" cy="45995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Level 1 is used for body text. The bullet is optional and may be removed. </a:t>
            </a:r>
            <a:br>
              <a:rPr lang="en-US"/>
            </a:br>
            <a:r>
              <a:rPr lang="en-US"/>
              <a:t>Click “indent more” to access additional text styles.</a:t>
            </a:r>
          </a:p>
          <a:p>
            <a:pPr lvl="1"/>
            <a:r>
              <a:rPr lang="en-US"/>
              <a:t>Second level is a nested text bullet</a:t>
            </a:r>
          </a:p>
          <a:p>
            <a:pPr lvl="2"/>
            <a:r>
              <a:rPr lang="en-US"/>
              <a:t>Third level is a nested text bullet.</a:t>
            </a:r>
          </a:p>
          <a:p>
            <a:pPr lvl="3"/>
            <a:r>
              <a:rPr lang="en-US"/>
              <a:t>Fourth level optional subhead</a:t>
            </a:r>
          </a:p>
          <a:p>
            <a:pPr lvl="4"/>
            <a:r>
              <a:rPr lang="en-US"/>
              <a:t>Level 5 is an optional short description</a:t>
            </a:r>
          </a:p>
          <a:p>
            <a:pPr lvl="5"/>
            <a:r>
              <a:rPr lang="en-US"/>
              <a:t>Level 6 is used for source information or footnotes.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1"/>
            <a:ext cx="365760" cy="6857999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>
                <a:solidFill>
                  <a:schemeClr val="accent1"/>
                </a:solidFill>
              </a:rPr>
              <a:t> 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38200" y="1276283"/>
            <a:ext cx="107153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38200" y="6400451"/>
            <a:ext cx="4943514" cy="457549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7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Booz Allen Hamilton Internal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38200" y="6400451"/>
            <a:ext cx="107153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5781714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923DAD2-9C8B-2A48-9E7E-80665FE86793}" type="datetime1">
              <a:rPr lang="en-US" smtClean="0"/>
              <a:t>1/30/19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7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 cap="all" spc="100" baseline="0">
          <a:solidFill>
            <a:schemeClr val="tx1"/>
          </a:solidFill>
          <a:latin typeface="Oswald" charset="0"/>
          <a:ea typeface="Oswald" charset="0"/>
          <a:cs typeface="Oswald" charset="0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charset="0"/>
        <a:buChar char="•"/>
        <a:defRPr sz="1400" i="0" kern="1200" baseline="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365760" indent="-18288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LucidaGrande" charset="0"/>
        <a:buChar char="-"/>
        <a:tabLst/>
        <a:defRPr sz="1400" i="0" kern="1200" cap="none" spc="0" baseline="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548640" indent="-18288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Courier New" charset="0"/>
        <a:buChar char="o"/>
        <a:tabLst/>
        <a:defRPr sz="1400" i="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0" indent="0" algn="l" defTabSz="914400" rtl="0" eaLnBrk="1" latinLnBrk="0" hangingPunct="1">
        <a:lnSpc>
          <a:spcPct val="100000"/>
        </a:lnSpc>
        <a:spcBef>
          <a:spcPts val="1800"/>
        </a:spcBef>
        <a:buFont typeface="LucidaGrande" charset="0"/>
        <a:buNone/>
        <a:tabLst/>
        <a:defRPr sz="1600" b="1" kern="1200" cap="all" spc="100" baseline="0">
          <a:solidFill>
            <a:schemeClr val="accent2"/>
          </a:solidFill>
          <a:latin typeface="Calibri" charset="0"/>
          <a:ea typeface="Calibri" charset="0"/>
          <a:cs typeface="Calibri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/>
        <a:buNone/>
        <a:tabLst/>
        <a:defRPr sz="1200" i="1" kern="120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0" indent="0" algn="l" defTabSz="914400" rtl="0" eaLnBrk="1" latinLnBrk="0" hangingPunct="1">
        <a:lnSpc>
          <a:spcPct val="100000"/>
        </a:lnSpc>
        <a:spcBef>
          <a:spcPts val="1800"/>
        </a:spcBef>
        <a:buFont typeface="Arial"/>
        <a:buNone/>
        <a:defRPr sz="10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emf"/><Relationship Id="rId18" Type="http://schemas.openxmlformats.org/officeDocument/2006/relationships/image" Target="../media/image29.emf"/><Relationship Id="rId3" Type="http://schemas.openxmlformats.org/officeDocument/2006/relationships/image" Target="../media/image14.png"/><Relationship Id="rId21" Type="http://schemas.openxmlformats.org/officeDocument/2006/relationships/image" Target="../media/image32.emf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emf"/><Relationship Id="rId2" Type="http://schemas.openxmlformats.org/officeDocument/2006/relationships/image" Target="../media/image13.emf"/><Relationship Id="rId16" Type="http://schemas.openxmlformats.org/officeDocument/2006/relationships/image" Target="../media/image27.emf"/><Relationship Id="rId20" Type="http://schemas.openxmlformats.org/officeDocument/2006/relationships/image" Target="../media/image31.emf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emf"/><Relationship Id="rId10" Type="http://schemas.openxmlformats.org/officeDocument/2006/relationships/image" Target="../media/image21.png"/><Relationship Id="rId19" Type="http://schemas.openxmlformats.org/officeDocument/2006/relationships/image" Target="../media/image30.emf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5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36550" y="4254980"/>
            <a:ext cx="3898900" cy="2172712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D82E612-94AC-48D4-9CA1-8F827192D152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36550" y="837735"/>
            <a:ext cx="3898900" cy="5588013"/>
          </a:xfr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Authoritative Data Environment (ADE) Reference Implementation (RI)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Demonstration and Status Update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en-US"/>
              <a:t>22 January 2019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flipV="1">
            <a:off x="336550" y="839775"/>
            <a:ext cx="3898900" cy="719007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3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3F19F-A158-FE4F-A910-74D27A87A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ADE Reference Implementation Data Improvements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240DCD3-5E1F-894F-9782-DEBFFBF85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1750" b="1" dirty="0"/>
              <a:t>Search and find documents </a:t>
            </a:r>
            <a:r>
              <a:rPr lang="en-US" sz="1750" dirty="0"/>
              <a:t>in PDF, MS Word and other text based formats</a:t>
            </a:r>
          </a:p>
          <a:p>
            <a:pPr marL="182880" lvl="1" indent="0">
              <a:buNone/>
            </a:pPr>
            <a:endParaRPr lang="en-US" sz="1750" dirty="0"/>
          </a:p>
          <a:p>
            <a:pPr lvl="1"/>
            <a:r>
              <a:rPr lang="en-US" sz="1750" dirty="0"/>
              <a:t>Schema flexibility in “NoSQL” architecture allows </a:t>
            </a:r>
            <a:r>
              <a:rPr lang="en-US" sz="1750" b="1" dirty="0"/>
              <a:t>productive data integration</a:t>
            </a:r>
          </a:p>
          <a:p>
            <a:pPr lvl="2"/>
            <a:r>
              <a:rPr lang="en-US" sz="1750"/>
              <a:t>Begin 55-1 </a:t>
            </a:r>
            <a:r>
              <a:rPr lang="en-US" sz="1750" dirty="0"/>
              <a:t>before all data elements are fully standardized</a:t>
            </a:r>
          </a:p>
          <a:p>
            <a:pPr lvl="2"/>
            <a:r>
              <a:rPr lang="en-US" sz="1750" dirty="0"/>
              <a:t>There are </a:t>
            </a:r>
            <a:r>
              <a:rPr lang="en-US" sz="1750" b="1" dirty="0"/>
              <a:t>40,000+ </a:t>
            </a:r>
            <a:r>
              <a:rPr lang="en-US" sz="1750" dirty="0"/>
              <a:t>data elements within the N1 portfolio!</a:t>
            </a:r>
          </a:p>
          <a:p>
            <a:pPr lvl="2"/>
            <a:r>
              <a:rPr lang="en-US" sz="1750" b="1" dirty="0"/>
              <a:t>Allows changes to data format </a:t>
            </a:r>
            <a:r>
              <a:rPr lang="en-US" sz="1750" dirty="0"/>
              <a:t>based on the needs of MPT&amp;E</a:t>
            </a:r>
          </a:p>
          <a:p>
            <a:pPr lvl="1"/>
            <a:endParaRPr lang="en-US" sz="1750" dirty="0"/>
          </a:p>
          <a:p>
            <a:pPr lvl="1"/>
            <a:r>
              <a:rPr lang="en-US" sz="1750" dirty="0"/>
              <a:t>Software and Platform as a Service provides inherent capabilities to </a:t>
            </a:r>
            <a:r>
              <a:rPr lang="en-US" sz="1750" b="1" dirty="0"/>
              <a:t>reduce possibility of an outage</a:t>
            </a:r>
          </a:p>
          <a:p>
            <a:pPr lvl="1"/>
            <a:endParaRPr lang="en-US" sz="1750" dirty="0"/>
          </a:p>
          <a:p>
            <a:pPr lvl="1"/>
            <a:r>
              <a:rPr lang="en-US" sz="1750" dirty="0"/>
              <a:t>Proven experimentally by use of a large Google-sponsored publicly available data set, </a:t>
            </a:r>
            <a:r>
              <a:rPr lang="en-US" sz="1750" dirty="0" err="1"/>
              <a:t>GDelt</a:t>
            </a:r>
            <a:r>
              <a:rPr lang="en-US" sz="1750" dirty="0"/>
              <a:t>.</a:t>
            </a:r>
          </a:p>
          <a:p>
            <a:pPr lvl="2"/>
            <a:r>
              <a:rPr lang="en-US" sz="1750" dirty="0"/>
              <a:t>This data set is 250 gigabytes, and was fully ingested and searchable.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FF699E-B9E7-1840-A1BC-72EF50BECA4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30038" y="6400800"/>
            <a:ext cx="461962" cy="457200"/>
          </a:xfrm>
        </p:spPr>
        <p:txBody>
          <a:bodyPr/>
          <a:lstStyle/>
          <a:p>
            <a:fld id="{EACE6E22-E655-5947-A8B4-6F095FBA2C1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D9927C-F1FE-B24D-BDA8-C76F12F39030}"/>
              </a:ext>
            </a:extLst>
          </p:cNvPr>
          <p:cNvSpPr txBox="1"/>
          <p:nvPr/>
        </p:nvSpPr>
        <p:spPr>
          <a:xfrm>
            <a:off x="4782888" y="6494585"/>
            <a:ext cx="6436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Unclassified</a:t>
            </a:r>
            <a:r>
              <a:rPr lang="en-US" sz="1200" dirty="0"/>
              <a:t>					</a:t>
            </a:r>
            <a:r>
              <a:rPr lang="en-US" sz="1200" dirty="0">
                <a:solidFill>
                  <a:srgbClr val="FF0000"/>
                </a:solidFill>
              </a:rPr>
              <a:t> Draft//Pre-Decisional</a:t>
            </a:r>
          </a:p>
        </p:txBody>
      </p:sp>
    </p:spTree>
    <p:extLst>
      <p:ext uri="{BB962C8B-B14F-4D97-AF65-F5344CB8AC3E}">
        <p14:creationId xmlns:p14="http://schemas.microsoft.com/office/powerpoint/2010/main" val="1560205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3F19F-A158-FE4F-A910-74D27A87A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It Matters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FF699E-B9E7-1840-A1BC-72EF50BECA4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091606" y="6400800"/>
            <a:ext cx="461962" cy="457200"/>
          </a:xfrm>
        </p:spPr>
        <p:txBody>
          <a:bodyPr/>
          <a:lstStyle/>
          <a:p>
            <a:fld id="{EACE6E22-E655-5947-A8B4-6F095FBA2C1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D9927C-F1FE-B24D-BDA8-C76F12F39030}"/>
              </a:ext>
            </a:extLst>
          </p:cNvPr>
          <p:cNvSpPr txBox="1"/>
          <p:nvPr/>
        </p:nvSpPr>
        <p:spPr>
          <a:xfrm>
            <a:off x="4782888" y="6494585"/>
            <a:ext cx="6436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Unclassified</a:t>
            </a:r>
            <a:r>
              <a:rPr lang="en-US" sz="1200" dirty="0"/>
              <a:t>					</a:t>
            </a:r>
            <a:r>
              <a:rPr lang="en-US" sz="1200" dirty="0">
                <a:solidFill>
                  <a:srgbClr val="FF0000"/>
                </a:solidFill>
              </a:rPr>
              <a:t> Draft//Pre-Decisional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0B9ED14-5246-484A-8A39-5FD87854A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315" y="2684554"/>
            <a:ext cx="9569369" cy="1218394"/>
          </a:xfrm>
        </p:spPr>
        <p:txBody>
          <a:bodyPr numCol="3" spcCol="91440"/>
          <a:lstStyle/>
          <a:p>
            <a:pPr marL="182880" lvl="1" indent="0" algn="ctr">
              <a:spcAft>
                <a:spcPts val="800"/>
              </a:spcAft>
              <a:buNone/>
            </a:pPr>
            <a:r>
              <a:rPr lang="en-US" sz="2000" b="1" dirty="0"/>
              <a:t>Flexible Enough for Transformation and 55-1 </a:t>
            </a:r>
          </a:p>
          <a:p>
            <a:pPr marL="182880" lvl="1" indent="0" algn="ctr">
              <a:spcAft>
                <a:spcPts val="800"/>
              </a:spcAft>
              <a:buNone/>
            </a:pPr>
            <a:r>
              <a:rPr lang="en-US" sz="1200" dirty="0"/>
              <a:t>Provides flexibility to adjust to data changes and volume</a:t>
            </a:r>
          </a:p>
          <a:p>
            <a:pPr marL="182880" lvl="1" indent="0" algn="ctr">
              <a:spcAft>
                <a:spcPts val="800"/>
              </a:spcAft>
              <a:buNone/>
            </a:pPr>
            <a:r>
              <a:rPr lang="en-US" sz="2000" b="1" dirty="0"/>
              <a:t>Future Proof </a:t>
            </a:r>
          </a:p>
          <a:p>
            <a:pPr marL="182880" lvl="1" indent="0" algn="ctr">
              <a:spcAft>
                <a:spcPts val="800"/>
              </a:spcAft>
              <a:buNone/>
            </a:pPr>
            <a:r>
              <a:rPr lang="en-US" sz="1200" dirty="0"/>
              <a:t>Cloud first architecture reduces maintenance of software and allows the Navy to quickly use new capabilities</a:t>
            </a:r>
          </a:p>
          <a:p>
            <a:pPr marL="182880" lvl="1" indent="0" algn="ctr">
              <a:spcAft>
                <a:spcPts val="800"/>
              </a:spcAft>
              <a:buNone/>
            </a:pPr>
            <a:r>
              <a:rPr lang="en-US" sz="2000" b="1" dirty="0"/>
              <a:t>Significantly Lower Costs</a:t>
            </a:r>
          </a:p>
          <a:p>
            <a:pPr marL="182880" lvl="1" indent="0" algn="ctr">
              <a:spcAft>
                <a:spcPts val="800"/>
              </a:spcAft>
              <a:buNone/>
            </a:pPr>
            <a:r>
              <a:rPr lang="en-US" sz="1200" dirty="0"/>
              <a:t>Automatically adjusts to user demand, lowering computing consumption costs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95D48B2-70D3-F644-8A2E-0B1629ADC997}"/>
              </a:ext>
            </a:extLst>
          </p:cNvPr>
          <p:cNvGrpSpPr/>
          <p:nvPr/>
        </p:nvGrpSpPr>
        <p:grpSpPr>
          <a:xfrm>
            <a:off x="2400018" y="1439812"/>
            <a:ext cx="1195377" cy="1195377"/>
            <a:chOff x="2400018" y="1439812"/>
            <a:chExt cx="1195377" cy="1195377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0F3DE48-8F76-3440-A85C-702FFCA6A29D}"/>
                </a:ext>
              </a:extLst>
            </p:cNvPr>
            <p:cNvSpPr/>
            <p:nvPr/>
          </p:nvSpPr>
          <p:spPr>
            <a:xfrm>
              <a:off x="2400018" y="1439812"/>
              <a:ext cx="1195377" cy="1195377"/>
            </a:xfrm>
            <a:prstGeom prst="ellipse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40F812-BD35-D74E-AD55-894C14EC2460}"/>
                </a:ext>
              </a:extLst>
            </p:cNvPr>
            <p:cNvSpPr/>
            <p:nvPr/>
          </p:nvSpPr>
          <p:spPr>
            <a:xfrm>
              <a:off x="2475960" y="1515754"/>
              <a:ext cx="1043493" cy="1043493"/>
            </a:xfrm>
            <a:prstGeom prst="ellipse">
              <a:avLst/>
            </a:prstGeom>
            <a:solidFill>
              <a:srgbClr val="2C41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E0C155F-4344-6C45-957F-FD0E44C2E1AE}"/>
              </a:ext>
            </a:extLst>
          </p:cNvPr>
          <p:cNvGrpSpPr/>
          <p:nvPr/>
        </p:nvGrpSpPr>
        <p:grpSpPr>
          <a:xfrm>
            <a:off x="5604945" y="1439812"/>
            <a:ext cx="1195377" cy="1195377"/>
            <a:chOff x="2400018" y="1439812"/>
            <a:chExt cx="1195377" cy="1195377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A60369F-A840-9440-9822-ADB7AA09F0B0}"/>
                </a:ext>
              </a:extLst>
            </p:cNvPr>
            <p:cNvSpPr/>
            <p:nvPr/>
          </p:nvSpPr>
          <p:spPr>
            <a:xfrm>
              <a:off x="2400018" y="1439812"/>
              <a:ext cx="1195377" cy="1195377"/>
            </a:xfrm>
            <a:prstGeom prst="ellipse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2D024BA-0AD0-2C40-A5A9-4C7D046C4CA8}"/>
                </a:ext>
              </a:extLst>
            </p:cNvPr>
            <p:cNvSpPr/>
            <p:nvPr/>
          </p:nvSpPr>
          <p:spPr>
            <a:xfrm>
              <a:off x="2475960" y="1515754"/>
              <a:ext cx="1043493" cy="1043493"/>
            </a:xfrm>
            <a:prstGeom prst="ellipse">
              <a:avLst/>
            </a:prstGeom>
            <a:solidFill>
              <a:srgbClr val="2C41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2DB1BB3-A8D0-5042-8018-D3CF3B0C6BB8}"/>
              </a:ext>
            </a:extLst>
          </p:cNvPr>
          <p:cNvGrpSpPr/>
          <p:nvPr/>
        </p:nvGrpSpPr>
        <p:grpSpPr>
          <a:xfrm>
            <a:off x="8873251" y="1439812"/>
            <a:ext cx="1195377" cy="1195377"/>
            <a:chOff x="2400018" y="1439812"/>
            <a:chExt cx="1195377" cy="1195377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31677F5-C39C-7E4D-8BE4-8FB198392657}"/>
                </a:ext>
              </a:extLst>
            </p:cNvPr>
            <p:cNvSpPr/>
            <p:nvPr/>
          </p:nvSpPr>
          <p:spPr>
            <a:xfrm>
              <a:off x="2400018" y="1439812"/>
              <a:ext cx="1195377" cy="1195377"/>
            </a:xfrm>
            <a:prstGeom prst="ellipse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AF00D9B-D36F-954B-BEFA-2AF7C1C26269}"/>
                </a:ext>
              </a:extLst>
            </p:cNvPr>
            <p:cNvSpPr/>
            <p:nvPr/>
          </p:nvSpPr>
          <p:spPr>
            <a:xfrm>
              <a:off x="2475960" y="1515754"/>
              <a:ext cx="1043493" cy="1043493"/>
            </a:xfrm>
            <a:prstGeom prst="ellipse">
              <a:avLst/>
            </a:prstGeom>
            <a:solidFill>
              <a:srgbClr val="2C41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34E69F6-9BE6-D74B-BA62-B30620CA32B3}"/>
              </a:ext>
            </a:extLst>
          </p:cNvPr>
          <p:cNvGrpSpPr/>
          <p:nvPr/>
        </p:nvGrpSpPr>
        <p:grpSpPr>
          <a:xfrm>
            <a:off x="5620711" y="3947617"/>
            <a:ext cx="1195377" cy="1195377"/>
            <a:chOff x="2400018" y="1439812"/>
            <a:chExt cx="1195377" cy="1195377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8A7CB33-9403-8F40-BC44-89641CF186C4}"/>
                </a:ext>
              </a:extLst>
            </p:cNvPr>
            <p:cNvSpPr/>
            <p:nvPr/>
          </p:nvSpPr>
          <p:spPr>
            <a:xfrm>
              <a:off x="2400018" y="1439812"/>
              <a:ext cx="1195377" cy="1195377"/>
            </a:xfrm>
            <a:prstGeom prst="ellipse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91B5C0F-8135-A642-A1EF-55AA98105B36}"/>
                </a:ext>
              </a:extLst>
            </p:cNvPr>
            <p:cNvSpPr/>
            <p:nvPr/>
          </p:nvSpPr>
          <p:spPr>
            <a:xfrm>
              <a:off x="2475960" y="1515754"/>
              <a:ext cx="1043493" cy="1043493"/>
            </a:xfrm>
            <a:prstGeom prst="ellipse">
              <a:avLst/>
            </a:prstGeom>
            <a:solidFill>
              <a:srgbClr val="2C41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D2C159-BE93-2148-9FCE-C3CF6DCBBC34}"/>
              </a:ext>
            </a:extLst>
          </p:cNvPr>
          <p:cNvGrpSpPr/>
          <p:nvPr/>
        </p:nvGrpSpPr>
        <p:grpSpPr>
          <a:xfrm>
            <a:off x="9026493" y="3947617"/>
            <a:ext cx="1195377" cy="1195377"/>
            <a:chOff x="2400018" y="1439812"/>
            <a:chExt cx="1195377" cy="1195377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767A7EF-EE64-7244-819C-2695A3E7CB66}"/>
                </a:ext>
              </a:extLst>
            </p:cNvPr>
            <p:cNvSpPr/>
            <p:nvPr/>
          </p:nvSpPr>
          <p:spPr>
            <a:xfrm>
              <a:off x="2400018" y="1439812"/>
              <a:ext cx="1195377" cy="1195377"/>
            </a:xfrm>
            <a:prstGeom prst="ellipse">
              <a:avLst/>
            </a:prstGeom>
            <a:noFill/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D1FF859-A35F-614F-8E1D-759D691BA38D}"/>
                </a:ext>
              </a:extLst>
            </p:cNvPr>
            <p:cNvSpPr/>
            <p:nvPr/>
          </p:nvSpPr>
          <p:spPr>
            <a:xfrm>
              <a:off x="2475960" y="1515754"/>
              <a:ext cx="1043493" cy="104349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B19C25F0-A620-5347-8C99-FB0D7B486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377" y="1764271"/>
            <a:ext cx="438727" cy="56572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22B8239-8102-EF4B-A1B8-28F48579C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035" y="4249767"/>
            <a:ext cx="692727" cy="51429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F78C479-7B0D-934A-936A-E6686B5025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1007" y="1728532"/>
            <a:ext cx="629752" cy="62975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CACCB9D-A0FC-8F40-8507-5BFE8F747C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6537" y="4197288"/>
            <a:ext cx="535289" cy="61925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8ABADCD-E743-7349-AE20-5308D97EA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04111" y="1827583"/>
            <a:ext cx="787190" cy="419835"/>
          </a:xfrm>
          <a:prstGeom prst="rect">
            <a:avLst/>
          </a:prstGeom>
        </p:spPr>
      </p:pic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EC90587E-276D-5549-8C75-4F996AD847C0}"/>
              </a:ext>
            </a:extLst>
          </p:cNvPr>
          <p:cNvSpPr txBox="1">
            <a:spLocks/>
          </p:cNvSpPr>
          <p:nvPr/>
        </p:nvSpPr>
        <p:spPr>
          <a:xfrm>
            <a:off x="1311315" y="5209592"/>
            <a:ext cx="9569369" cy="1218394"/>
          </a:xfrm>
          <a:prstGeom prst="rect">
            <a:avLst/>
          </a:prstGeom>
        </p:spPr>
        <p:txBody>
          <a:bodyPr vert="horz" lIns="0" tIns="0" rIns="0" bIns="0" numCol="3" spcCol="9144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charset="0"/>
              <a:buChar char="•"/>
              <a:defRPr sz="1400" i="0" kern="120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6576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LucidaGrande" charset="0"/>
              <a:buChar char="-"/>
              <a:tabLst/>
              <a:defRPr sz="1400" i="0" kern="1200" cap="none" spc="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4864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charset="0"/>
              <a:buChar char="o"/>
              <a:tabLst/>
              <a:defRPr sz="1400" i="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LucidaGrande" charset="0"/>
              <a:buNone/>
              <a:tabLst/>
              <a:defRPr sz="1600" b="1" kern="1200" cap="all" spc="100" baseline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/>
              <a:buNone/>
              <a:tabLst/>
              <a:defRPr sz="1200" i="1" kern="120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/>
              <a:buNone/>
              <a:defRPr sz="1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lvl="1" indent="0" algn="ctr"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rPr>
              <a:t>Focus on Innovation</a:t>
            </a:r>
          </a:p>
          <a:p>
            <a:pPr marL="182880" lvl="1" indent="0" algn="ctr">
              <a:spcAft>
                <a:spcPts val="80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rPr>
              <a:t>Reduced time and money for “keeping the lights on” is push to solving business needs</a:t>
            </a:r>
          </a:p>
          <a:p>
            <a:pPr marL="182880" lvl="1" indent="0" algn="ctr">
              <a:spcAft>
                <a:spcPts val="800"/>
              </a:spcAft>
              <a:buNone/>
            </a:pPr>
            <a:endParaRPr lang="en-US" sz="2000" b="1" dirty="0">
              <a:solidFill>
                <a:srgbClr val="000000"/>
              </a:solidFill>
              <a:latin typeface="Calibri" panose="020F0502020204030204"/>
              <a:ea typeface="+mn-ea"/>
              <a:cs typeface="+mn-cs"/>
            </a:endParaRPr>
          </a:p>
          <a:p>
            <a:pPr marL="182880" lvl="1" indent="0" algn="ctr"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rPr>
              <a:t>Built to Support Manning </a:t>
            </a:r>
            <a:r>
              <a:rPr lang="en-US" sz="2000" b="1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rPr>
              <a:t>the Fleet</a:t>
            </a:r>
            <a:endParaRPr lang="en-US" sz="2000" b="1" dirty="0">
              <a:solidFill>
                <a:srgbClr val="000000"/>
              </a:solidFill>
              <a:latin typeface="Calibri" panose="020F0502020204030204"/>
              <a:ea typeface="+mn-ea"/>
              <a:cs typeface="+mn-cs"/>
            </a:endParaRPr>
          </a:p>
          <a:p>
            <a:pPr marL="182880" lvl="1" indent="0" algn="ctr">
              <a:spcAft>
                <a:spcPts val="80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rPr>
              <a:t>Building proof of concept of future FMRD system</a:t>
            </a:r>
          </a:p>
          <a:p>
            <a:pPr marL="457200" lvl="1" indent="0" algn="ctr">
              <a:spcAft>
                <a:spcPts val="800"/>
              </a:spcAft>
              <a:buNone/>
            </a:pPr>
            <a:endParaRPr lang="en-US" sz="1200" dirty="0">
              <a:solidFill>
                <a:srgbClr val="000000"/>
              </a:solidFill>
              <a:latin typeface="Calibri" panose="020F0502020204030204"/>
              <a:ea typeface="+mn-ea"/>
              <a:cs typeface="+mn-cs"/>
            </a:endParaRPr>
          </a:p>
          <a:p>
            <a:pPr marL="182880" lvl="1" indent="0" algn="ctr">
              <a:spcAft>
                <a:spcPts val="800"/>
              </a:spcAft>
              <a:buNone/>
            </a:pPr>
            <a:r>
              <a:rPr lang="en-US" sz="2000" b="1" dirty="0">
                <a:solidFill>
                  <a:schemeClr val="accent4"/>
                </a:solidFill>
                <a:latin typeface="Calibri" panose="020F0502020204030204"/>
                <a:ea typeface="+mn-ea"/>
                <a:cs typeface="+mn-cs"/>
              </a:rPr>
              <a:t>Requires Senior </a:t>
            </a:r>
            <a:br>
              <a:rPr lang="en-US" sz="2000" b="1" dirty="0">
                <a:solidFill>
                  <a:schemeClr val="accent4"/>
                </a:solidFill>
                <a:latin typeface="Calibri" panose="020F0502020204030204"/>
                <a:ea typeface="+mn-ea"/>
                <a:cs typeface="+mn-cs"/>
              </a:rPr>
            </a:br>
            <a:r>
              <a:rPr lang="en-US" sz="2000" b="1" dirty="0">
                <a:solidFill>
                  <a:schemeClr val="accent4"/>
                </a:solidFill>
                <a:latin typeface="Calibri" panose="020F0502020204030204"/>
                <a:ea typeface="+mn-ea"/>
                <a:cs typeface="+mn-cs"/>
              </a:rPr>
              <a:t>Leadership Assistance</a:t>
            </a:r>
          </a:p>
          <a:p>
            <a:pPr marL="182880" lvl="1" indent="0" algn="ctr">
              <a:spcAft>
                <a:spcPts val="800"/>
              </a:spcAft>
              <a:buNone/>
            </a:pPr>
            <a:r>
              <a:rPr lang="en-US" sz="1200" dirty="0">
                <a:solidFill>
                  <a:schemeClr val="accent5"/>
                </a:solidFill>
                <a:latin typeface="Calibri" panose="020F0502020204030204"/>
                <a:ea typeface="+mn-ea"/>
                <a:cs typeface="+mn-cs"/>
              </a:rPr>
              <a:t>Clear policy barriers that enforce legacy approaches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C0DC270-D23E-9242-AEC1-F69D7274651B}"/>
              </a:ext>
            </a:extLst>
          </p:cNvPr>
          <p:cNvGrpSpPr/>
          <p:nvPr/>
        </p:nvGrpSpPr>
        <p:grpSpPr>
          <a:xfrm>
            <a:off x="2400018" y="3947617"/>
            <a:ext cx="1195377" cy="1195377"/>
            <a:chOff x="2400018" y="1439812"/>
            <a:chExt cx="1195377" cy="1195377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F4E15DD-6873-AB45-ACF5-5DE82ABA24FA}"/>
                </a:ext>
              </a:extLst>
            </p:cNvPr>
            <p:cNvSpPr/>
            <p:nvPr/>
          </p:nvSpPr>
          <p:spPr>
            <a:xfrm>
              <a:off x="2400018" y="1439812"/>
              <a:ext cx="1195377" cy="1195377"/>
            </a:xfrm>
            <a:prstGeom prst="ellipse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F1FDF6D-8D2A-5545-A683-1F95BB710950}"/>
                </a:ext>
              </a:extLst>
            </p:cNvPr>
            <p:cNvSpPr/>
            <p:nvPr/>
          </p:nvSpPr>
          <p:spPr>
            <a:xfrm>
              <a:off x="2475960" y="1515754"/>
              <a:ext cx="1043493" cy="1043493"/>
            </a:xfrm>
            <a:prstGeom prst="ellipse">
              <a:avLst/>
            </a:prstGeom>
            <a:solidFill>
              <a:srgbClr val="2C41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11E85DDF-EC6B-0C4F-BBA3-692B21082F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74447" y="4188496"/>
            <a:ext cx="570440" cy="68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50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EC787D-5CFB-F743-923B-533A8F35BDE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743961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4B459-06B2-D34D-9A26-3D2E4B556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Labor and cloud Costs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37B51-0A15-B946-8A33-443688407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4310184"/>
            <a:ext cx="4554415" cy="1457570"/>
          </a:xfrm>
        </p:spPr>
        <p:txBody>
          <a:bodyPr/>
          <a:lstStyle/>
          <a:p>
            <a:r>
              <a:rPr lang="en-US" sz="1800" dirty="0"/>
              <a:t>Hours Worked – 2,403.75</a:t>
            </a:r>
          </a:p>
          <a:p>
            <a:r>
              <a:rPr lang="en-US" sz="1800" dirty="0"/>
              <a:t>Labor Costs - $337,337.06</a:t>
            </a:r>
          </a:p>
          <a:p>
            <a:r>
              <a:rPr lang="en-US" sz="1800" dirty="0"/>
              <a:t>13 Staff – Not all Full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8DC46-789A-864B-A461-47792A2D6F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DCB93-456E-FC4C-A52E-30DAAB2A63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This document is confidential and intended solely for the client to whom it is addressed.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A9859-5B2C-E04D-A795-FCF7508B6855}"/>
              </a:ext>
            </a:extLst>
          </p:cNvPr>
          <p:cNvSpPr txBox="1"/>
          <p:nvPr/>
        </p:nvSpPr>
        <p:spPr>
          <a:xfrm>
            <a:off x="838200" y="3750701"/>
            <a:ext cx="4108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Labor Information as of 12/31/2018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ED3B69-E89C-DC46-B430-8611E9C19A27}"/>
              </a:ext>
            </a:extLst>
          </p:cNvPr>
          <p:cNvSpPr txBox="1"/>
          <p:nvPr/>
        </p:nvSpPr>
        <p:spPr>
          <a:xfrm>
            <a:off x="838200" y="1683726"/>
            <a:ext cx="4108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Cloud Costs as of 1/22/2019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BBCC8A37-BD62-8946-BCAE-0E4B539A0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617" y="2028132"/>
            <a:ext cx="10766951" cy="157821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A0CCD8EA-27CC-0B4B-9701-241A1E51747D}"/>
              </a:ext>
            </a:extLst>
          </p:cNvPr>
          <p:cNvGrpSpPr/>
          <p:nvPr/>
        </p:nvGrpSpPr>
        <p:grpSpPr>
          <a:xfrm>
            <a:off x="3838323" y="4895503"/>
            <a:ext cx="7715245" cy="358836"/>
            <a:chOff x="4414840" y="4757738"/>
            <a:chExt cx="7715245" cy="35883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49D49B2-D966-5244-8A15-834CC35AFCB1}"/>
                </a:ext>
              </a:extLst>
            </p:cNvPr>
            <p:cNvSpPr/>
            <p:nvPr/>
          </p:nvSpPr>
          <p:spPr>
            <a:xfrm>
              <a:off x="5957889" y="4757738"/>
              <a:ext cx="1543049" cy="35352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October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99B0966-F43C-0642-88B7-A48D963E0908}"/>
                </a:ext>
              </a:extLst>
            </p:cNvPr>
            <p:cNvSpPr/>
            <p:nvPr/>
          </p:nvSpPr>
          <p:spPr>
            <a:xfrm>
              <a:off x="7500938" y="4757738"/>
              <a:ext cx="1543049" cy="35352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November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870629E-1C26-7A48-A7AE-AB47CC388BFF}"/>
                </a:ext>
              </a:extLst>
            </p:cNvPr>
            <p:cNvSpPr/>
            <p:nvPr/>
          </p:nvSpPr>
          <p:spPr>
            <a:xfrm>
              <a:off x="9043987" y="4763050"/>
              <a:ext cx="1543049" cy="35352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December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E3A3DEF-504C-4547-B51E-419EF4DD602E}"/>
                </a:ext>
              </a:extLst>
            </p:cNvPr>
            <p:cNvSpPr/>
            <p:nvPr/>
          </p:nvSpPr>
          <p:spPr>
            <a:xfrm>
              <a:off x="4414840" y="4761062"/>
              <a:ext cx="1543049" cy="35352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September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C4365DC-DED5-3046-82F7-61BA3BF0154B}"/>
                </a:ext>
              </a:extLst>
            </p:cNvPr>
            <p:cNvSpPr/>
            <p:nvPr/>
          </p:nvSpPr>
          <p:spPr>
            <a:xfrm>
              <a:off x="10587036" y="4757738"/>
              <a:ext cx="1543049" cy="35352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January</a:t>
              </a: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3D87DA0-BD8F-6344-9D55-1D3436171B24}"/>
              </a:ext>
            </a:extLst>
          </p:cNvPr>
          <p:cNvCxnSpPr/>
          <p:nvPr/>
        </p:nvCxnSpPr>
        <p:spPr>
          <a:xfrm>
            <a:off x="5069259" y="5252351"/>
            <a:ext cx="0" cy="353381"/>
          </a:xfrm>
          <a:prstGeom prst="line">
            <a:avLst/>
          </a:prstGeom>
          <a:ln w="222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9F2BCBC-48C1-3F4D-93CA-2E4C691009AE}"/>
              </a:ext>
            </a:extLst>
          </p:cNvPr>
          <p:cNvSpPr txBox="1"/>
          <p:nvPr/>
        </p:nvSpPr>
        <p:spPr>
          <a:xfrm>
            <a:off x="4107891" y="5527842"/>
            <a:ext cx="1391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Environment Requested: 9/18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DFCE19D-0A29-6041-957B-0EFB056E4501}"/>
              </a:ext>
            </a:extLst>
          </p:cNvPr>
          <p:cNvCxnSpPr/>
          <p:nvPr/>
        </p:nvCxnSpPr>
        <p:spPr>
          <a:xfrm>
            <a:off x="8635624" y="4612543"/>
            <a:ext cx="0" cy="353381"/>
          </a:xfrm>
          <a:prstGeom prst="line">
            <a:avLst/>
          </a:prstGeom>
          <a:ln w="222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1C062ED-19EE-2349-A7C3-330382F5D92C}"/>
              </a:ext>
            </a:extLst>
          </p:cNvPr>
          <p:cNvSpPr txBox="1"/>
          <p:nvPr/>
        </p:nvSpPr>
        <p:spPr>
          <a:xfrm>
            <a:off x="7236533" y="3796373"/>
            <a:ext cx="195175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Add Designer (1 FTE)</a:t>
            </a:r>
          </a:p>
          <a:p>
            <a:endParaRPr lang="en-US" sz="1400" dirty="0"/>
          </a:p>
          <a:p>
            <a:r>
              <a:rPr lang="en-US" sz="1400" dirty="0"/>
              <a:t>Add </a:t>
            </a:r>
            <a:r>
              <a:rPr lang="en-US" sz="1400" dirty="0" err="1"/>
              <a:t>ElasticSearch</a:t>
            </a:r>
            <a:r>
              <a:rPr lang="en-US" sz="1400" dirty="0"/>
              <a:t> Developer (1 FTE)</a:t>
            </a:r>
          </a:p>
          <a:p>
            <a:endParaRPr lang="en-US" sz="14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D6E01E1-8A0E-2A41-BB75-456D87B5713E}"/>
              </a:ext>
            </a:extLst>
          </p:cNvPr>
          <p:cNvCxnSpPr/>
          <p:nvPr/>
        </p:nvCxnSpPr>
        <p:spPr>
          <a:xfrm>
            <a:off x="10203473" y="5249027"/>
            <a:ext cx="0" cy="353381"/>
          </a:xfrm>
          <a:prstGeom prst="line">
            <a:avLst/>
          </a:prstGeom>
          <a:ln w="222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C4AD38C-C5E9-4B40-8BAB-CBBB90F2D9E8}"/>
              </a:ext>
            </a:extLst>
          </p:cNvPr>
          <p:cNvSpPr txBox="1"/>
          <p:nvPr/>
        </p:nvSpPr>
        <p:spPr>
          <a:xfrm>
            <a:off x="9818190" y="5532361"/>
            <a:ext cx="195175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Add Front End Developers (3 FTE)</a:t>
            </a:r>
          </a:p>
          <a:p>
            <a:endParaRPr lang="en-US" sz="1400" dirty="0"/>
          </a:p>
          <a:p>
            <a:r>
              <a:rPr lang="en-US" sz="1400" dirty="0"/>
              <a:t>Add .5 FTE Cloud Architect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CEDB0DF-9BEE-A84A-87D1-93FCB7FDBE90}"/>
              </a:ext>
            </a:extLst>
          </p:cNvPr>
          <p:cNvCxnSpPr>
            <a:cxnSpLocks/>
          </p:cNvCxnSpPr>
          <p:nvPr/>
        </p:nvCxnSpPr>
        <p:spPr>
          <a:xfrm>
            <a:off x="5378315" y="4542122"/>
            <a:ext cx="0" cy="353381"/>
          </a:xfrm>
          <a:prstGeom prst="line">
            <a:avLst/>
          </a:prstGeom>
          <a:ln w="222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3FE9C43-B8B2-FA4A-854B-37062D420D3E}"/>
              </a:ext>
            </a:extLst>
          </p:cNvPr>
          <p:cNvSpPr txBox="1"/>
          <p:nvPr/>
        </p:nvSpPr>
        <p:spPr>
          <a:xfrm>
            <a:off x="5259329" y="3658436"/>
            <a:ext cx="13919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Environment Ready: 9/25</a:t>
            </a:r>
          </a:p>
          <a:p>
            <a:r>
              <a:rPr lang="en-US" sz="1400" dirty="0"/>
              <a:t>3 FTE ADE</a:t>
            </a:r>
          </a:p>
          <a:p>
            <a:r>
              <a:rPr lang="en-US" sz="1400" dirty="0"/>
              <a:t>3 Cyber FTE</a:t>
            </a:r>
          </a:p>
        </p:txBody>
      </p:sp>
    </p:spTree>
    <p:extLst>
      <p:ext uri="{BB962C8B-B14F-4D97-AF65-F5344CB8AC3E}">
        <p14:creationId xmlns:p14="http://schemas.microsoft.com/office/powerpoint/2010/main" val="1495216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4B459-06B2-D34D-9A26-3D2E4B556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ADE 2.0 Costs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37B51-0A15-B946-8A33-443688407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270" y="2100690"/>
            <a:ext cx="4554415" cy="1457570"/>
          </a:xfrm>
        </p:spPr>
        <p:txBody>
          <a:bodyPr/>
          <a:lstStyle/>
          <a:p>
            <a:r>
              <a:rPr lang="en-US" sz="1800" dirty="0"/>
              <a:t>FY18:  approx. $9M</a:t>
            </a:r>
          </a:p>
          <a:p>
            <a:r>
              <a:rPr lang="en-US" sz="1800" dirty="0"/>
              <a:t>FY19:  Budgeted $10.5M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DCB93-456E-FC4C-A52E-30DAAB2A63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This document is confidential and intended solely for the client to whom it is addressed.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ED3B69-E89C-DC46-B430-8611E9C19A27}"/>
              </a:ext>
            </a:extLst>
          </p:cNvPr>
          <p:cNvSpPr txBox="1"/>
          <p:nvPr/>
        </p:nvSpPr>
        <p:spPr>
          <a:xfrm>
            <a:off x="838200" y="1683726"/>
            <a:ext cx="4108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RDTE: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ED3B69-E89C-DC46-B430-8611E9C19A27}"/>
              </a:ext>
            </a:extLst>
          </p:cNvPr>
          <p:cNvSpPr txBox="1"/>
          <p:nvPr/>
        </p:nvSpPr>
        <p:spPr>
          <a:xfrm>
            <a:off x="838200" y="3057498"/>
            <a:ext cx="4108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OMN: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ACC37B51-0A15-B946-8A33-443688407827}"/>
              </a:ext>
            </a:extLst>
          </p:cNvPr>
          <p:cNvSpPr txBox="1">
            <a:spLocks/>
          </p:cNvSpPr>
          <p:nvPr/>
        </p:nvSpPr>
        <p:spPr>
          <a:xfrm>
            <a:off x="838200" y="3468457"/>
            <a:ext cx="4554415" cy="14575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charset="0"/>
              <a:buChar char="•"/>
              <a:defRPr sz="1400" i="0" kern="120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6576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LucidaGrande" charset="0"/>
              <a:buChar char="-"/>
              <a:tabLst/>
              <a:defRPr sz="1400" i="0" kern="1200" cap="none" spc="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4864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charset="0"/>
              <a:buChar char="o"/>
              <a:tabLst/>
              <a:defRPr sz="1400" i="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LucidaGrande" charset="0"/>
              <a:buNone/>
              <a:tabLst/>
              <a:defRPr sz="1600" b="1" kern="1200" cap="all" spc="100" baseline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/>
              <a:buNone/>
              <a:tabLst/>
              <a:defRPr sz="1200" i="1" kern="120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/>
              <a:buNone/>
              <a:defRPr sz="1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FY18:  approx. $9M</a:t>
            </a:r>
          </a:p>
          <a:p>
            <a:r>
              <a:rPr lang="en-US" sz="1800" dirty="0"/>
              <a:t>FY19:  Budgeted $11M</a:t>
            </a:r>
          </a:p>
        </p:txBody>
      </p:sp>
    </p:spTree>
    <p:extLst>
      <p:ext uri="{BB962C8B-B14F-4D97-AF65-F5344CB8AC3E}">
        <p14:creationId xmlns:p14="http://schemas.microsoft.com/office/powerpoint/2010/main" val="357716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AB624-8339-5F4E-89F8-E0A67AF5F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costs as of 17 Jan 2019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FF954D-92C6-FB4A-A327-F720BEFAE3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8D514B-7B4C-CE4A-9E95-66D762A9FF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This document is confidential and intended solely for the client to whom it is addressed.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BA5AEE3-AE9E-7741-9AF8-73BB54543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750" y="2006600"/>
            <a:ext cx="7302500" cy="2844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4FAE22-5376-2340-A3F3-B311D6CA3C1A}"/>
              </a:ext>
            </a:extLst>
          </p:cNvPr>
          <p:cNvSpPr txBox="1"/>
          <p:nvPr/>
        </p:nvSpPr>
        <p:spPr>
          <a:xfrm>
            <a:off x="2571750" y="5229225"/>
            <a:ext cx="7029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Increase in costs is due to the ingest of GDELT Event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EFB79C-92D1-AB4A-B7BA-8F1D48DA9F3F}"/>
              </a:ext>
            </a:extLst>
          </p:cNvPr>
          <p:cNvSpPr txBox="1"/>
          <p:nvPr/>
        </p:nvSpPr>
        <p:spPr>
          <a:xfrm>
            <a:off x="4782888" y="6494585"/>
            <a:ext cx="6436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Unclassified</a:t>
            </a:r>
            <a:r>
              <a:rPr lang="en-US" sz="1200" dirty="0"/>
              <a:t>					</a:t>
            </a:r>
            <a:r>
              <a:rPr lang="en-US" sz="1200" dirty="0">
                <a:solidFill>
                  <a:srgbClr val="FF0000"/>
                </a:solidFill>
              </a:rPr>
              <a:t>Draft//Precision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F0FEC5-18EF-B94E-ADC1-D96F9676358B}"/>
              </a:ext>
            </a:extLst>
          </p:cNvPr>
          <p:cNvSpPr txBox="1"/>
          <p:nvPr/>
        </p:nvSpPr>
        <p:spPr>
          <a:xfrm>
            <a:off x="7039778" y="429658"/>
            <a:ext cx="3536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CB: Suggest removing in favor of earlier slide</a:t>
            </a:r>
          </a:p>
        </p:txBody>
      </p:sp>
    </p:spTree>
    <p:extLst>
      <p:ext uri="{BB962C8B-B14F-4D97-AF65-F5344CB8AC3E}">
        <p14:creationId xmlns:p14="http://schemas.microsoft.com/office/powerpoint/2010/main" val="3114247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CAFB8-D4FF-F941-89E0-BB6F18515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cluster data dump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06714A-E875-FD46-89D0-43BCE46565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5F53B0-7C8B-6844-8B17-3845DFF3D803}"/>
              </a:ext>
            </a:extLst>
          </p:cNvPr>
          <p:cNvSpPr txBox="1"/>
          <p:nvPr/>
        </p:nvSpPr>
        <p:spPr>
          <a:xfrm>
            <a:off x="4782888" y="6494585"/>
            <a:ext cx="6436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Unclassified</a:t>
            </a:r>
            <a:r>
              <a:rPr lang="en-US" sz="1200" dirty="0"/>
              <a:t>					</a:t>
            </a:r>
            <a:r>
              <a:rPr lang="en-US" sz="1200" dirty="0">
                <a:solidFill>
                  <a:srgbClr val="FF0000"/>
                </a:solidFill>
              </a:rPr>
              <a:t>Draft//Precision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0801B1-0BBF-BC47-85C1-D2731638AAA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91499" y="1288057"/>
            <a:ext cx="7962069" cy="50263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43B29D-A198-B445-B57D-DA3A3B203B4B}"/>
              </a:ext>
            </a:extLst>
          </p:cNvPr>
          <p:cNvSpPr txBox="1"/>
          <p:nvPr/>
        </p:nvSpPr>
        <p:spPr>
          <a:xfrm>
            <a:off x="738554" y="2796755"/>
            <a:ext cx="26376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Technology used:</a:t>
            </a:r>
            <a:r>
              <a:rPr lang="en-US" dirty="0"/>
              <a:t> Python’s NLP libraries: </a:t>
            </a:r>
            <a:r>
              <a:rPr lang="en-US" dirty="0" err="1"/>
              <a:t>Gensim</a:t>
            </a:r>
            <a:r>
              <a:rPr lang="en-US" dirty="0"/>
              <a:t>, Spacy</a:t>
            </a:r>
          </a:p>
          <a:p>
            <a:r>
              <a:rPr lang="en-US" dirty="0"/>
              <a:t> </a:t>
            </a:r>
          </a:p>
          <a:p>
            <a:r>
              <a:rPr lang="en-US" b="1" dirty="0"/>
              <a:t>NLP algorithms:</a:t>
            </a:r>
            <a:r>
              <a:rPr lang="en-US" dirty="0"/>
              <a:t> TF-IDF, LDA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722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3AEE7-1928-9243-ADCF-236AB6D1D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as a “Switchboard’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2767FD-B5AE-E347-9CF4-117A7EAD59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11C8E28-6E36-3B41-9565-2973C75D7A3D}"/>
              </a:ext>
            </a:extLst>
          </p:cNvPr>
          <p:cNvGrpSpPr/>
          <p:nvPr/>
        </p:nvGrpSpPr>
        <p:grpSpPr>
          <a:xfrm>
            <a:off x="6388715" y="2130521"/>
            <a:ext cx="5051364" cy="4009334"/>
            <a:chOff x="7696225" y="2895600"/>
            <a:chExt cx="5959834" cy="4282761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2A31A97-C288-5F4E-B7F8-154678C25871}"/>
                </a:ext>
              </a:extLst>
            </p:cNvPr>
            <p:cNvCxnSpPr>
              <a:cxnSpLocks/>
            </p:cNvCxnSpPr>
            <p:nvPr/>
          </p:nvCxnSpPr>
          <p:spPr>
            <a:xfrm>
              <a:off x="7705993" y="3962400"/>
              <a:ext cx="474547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E358E20-67B6-FB4C-9C75-787DF181F48D}"/>
                </a:ext>
              </a:extLst>
            </p:cNvPr>
            <p:cNvCxnSpPr>
              <a:cxnSpLocks/>
            </p:cNvCxnSpPr>
            <p:nvPr/>
          </p:nvCxnSpPr>
          <p:spPr>
            <a:xfrm>
              <a:off x="7705993" y="5765800"/>
              <a:ext cx="474547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9553CFF-783D-A640-BE38-6F9718EFB582}"/>
                </a:ext>
              </a:extLst>
            </p:cNvPr>
            <p:cNvSpPr/>
            <p:nvPr/>
          </p:nvSpPr>
          <p:spPr>
            <a:xfrm>
              <a:off x="12549666" y="3682425"/>
              <a:ext cx="110639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rgbClr val="4F81BD"/>
                  </a:solidFill>
                </a:rPr>
                <a:t>EXTERNAL </a:t>
              </a:r>
              <a:br>
                <a:rPr lang="en-US" sz="1600" b="1" dirty="0">
                  <a:solidFill>
                    <a:srgbClr val="4F81BD"/>
                  </a:solidFill>
                </a:rPr>
              </a:br>
              <a:r>
                <a:rPr lang="en-US" sz="1600" b="1" dirty="0">
                  <a:solidFill>
                    <a:srgbClr val="4F81BD"/>
                  </a:solidFill>
                </a:rPr>
                <a:t>API LAYER</a:t>
              </a:r>
              <a:endParaRPr lang="en-US" sz="1600" dirty="0">
                <a:solidFill>
                  <a:srgbClr val="4F81BD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EEC8196-2DDC-8449-A24B-219F36CA28FB}"/>
                </a:ext>
              </a:extLst>
            </p:cNvPr>
            <p:cNvSpPr/>
            <p:nvPr/>
          </p:nvSpPr>
          <p:spPr>
            <a:xfrm>
              <a:off x="12549666" y="5485825"/>
              <a:ext cx="108234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rgbClr val="4F81BD"/>
                  </a:solidFill>
                </a:rPr>
                <a:t>INTERNAL </a:t>
              </a:r>
              <a:br>
                <a:rPr lang="en-US" sz="1600" b="1" dirty="0">
                  <a:solidFill>
                    <a:srgbClr val="4F81BD"/>
                  </a:solidFill>
                </a:rPr>
              </a:br>
              <a:r>
                <a:rPr lang="en-US" sz="1600" b="1" dirty="0">
                  <a:solidFill>
                    <a:srgbClr val="4F81BD"/>
                  </a:solidFill>
                </a:rPr>
                <a:t>API LAYER</a:t>
              </a:r>
              <a:endParaRPr lang="en-US" sz="1600" dirty="0">
                <a:solidFill>
                  <a:srgbClr val="4F81BD"/>
                </a:solidFill>
              </a:endParaRP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16BFD5D-C69C-714B-BC37-1BBF554D526C}"/>
                </a:ext>
              </a:extLst>
            </p:cNvPr>
            <p:cNvGrpSpPr/>
            <p:nvPr/>
          </p:nvGrpSpPr>
          <p:grpSpPr>
            <a:xfrm>
              <a:off x="8771667" y="4419600"/>
              <a:ext cx="2641600" cy="913825"/>
              <a:chOff x="8771667" y="4419600"/>
              <a:chExt cx="2641600" cy="913825"/>
            </a:xfrm>
          </p:grpSpPr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C03BE778-E5D0-4B4E-859C-4533DD0CBDC5}"/>
                  </a:ext>
                </a:extLst>
              </p:cNvPr>
              <p:cNvCxnSpPr/>
              <p:nvPr/>
            </p:nvCxnSpPr>
            <p:spPr>
              <a:xfrm>
                <a:off x="8771667" y="4419600"/>
                <a:ext cx="0" cy="913825"/>
              </a:xfrm>
              <a:prstGeom prst="straightConnector1">
                <a:avLst/>
              </a:prstGeom>
              <a:ln w="31750">
                <a:solidFill>
                  <a:schemeClr val="tx1">
                    <a:lumMod val="65000"/>
                    <a:lumOff val="3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7A1FABF9-29F4-3841-A2AE-405D3D6ECE9F}"/>
                  </a:ext>
                </a:extLst>
              </p:cNvPr>
              <p:cNvCxnSpPr/>
              <p:nvPr/>
            </p:nvCxnSpPr>
            <p:spPr>
              <a:xfrm>
                <a:off x="10092467" y="4419600"/>
                <a:ext cx="0" cy="913825"/>
              </a:xfrm>
              <a:prstGeom prst="straightConnector1">
                <a:avLst/>
              </a:prstGeom>
              <a:ln w="31750">
                <a:solidFill>
                  <a:schemeClr val="tx1">
                    <a:lumMod val="65000"/>
                    <a:lumOff val="3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D47F3A7B-040B-0B45-8C2E-A758DA32E657}"/>
                  </a:ext>
                </a:extLst>
              </p:cNvPr>
              <p:cNvCxnSpPr/>
              <p:nvPr/>
            </p:nvCxnSpPr>
            <p:spPr>
              <a:xfrm>
                <a:off x="11413267" y="4419600"/>
                <a:ext cx="0" cy="913825"/>
              </a:xfrm>
              <a:prstGeom prst="straightConnector1">
                <a:avLst/>
              </a:prstGeom>
              <a:ln w="31750">
                <a:solidFill>
                  <a:schemeClr val="tx1">
                    <a:lumMod val="65000"/>
                    <a:lumOff val="3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8C54C99-A4AC-C34C-A108-4EF060E579ED}"/>
                </a:ext>
              </a:extLst>
            </p:cNvPr>
            <p:cNvGrpSpPr/>
            <p:nvPr/>
          </p:nvGrpSpPr>
          <p:grpSpPr>
            <a:xfrm>
              <a:off x="8077200" y="3505200"/>
              <a:ext cx="4038600" cy="457200"/>
              <a:chOff x="8077200" y="3505200"/>
              <a:chExt cx="4038600" cy="457200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25CE1117-E213-1248-8093-79A4C2D26DB2}"/>
                  </a:ext>
                </a:extLst>
              </p:cNvPr>
              <p:cNvCxnSpPr/>
              <p:nvPr/>
            </p:nvCxnSpPr>
            <p:spPr>
              <a:xfrm flipV="1">
                <a:off x="8077200" y="3505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47086196-37C6-F34A-9733-C0E298AEAD9C}"/>
                  </a:ext>
                </a:extLst>
              </p:cNvPr>
              <p:cNvCxnSpPr/>
              <p:nvPr/>
            </p:nvCxnSpPr>
            <p:spPr>
              <a:xfrm flipV="1">
                <a:off x="9086850" y="3505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3AB82A9E-B64F-E642-81FC-F405A6865EAF}"/>
                  </a:ext>
                </a:extLst>
              </p:cNvPr>
              <p:cNvCxnSpPr/>
              <p:nvPr/>
            </p:nvCxnSpPr>
            <p:spPr>
              <a:xfrm flipV="1">
                <a:off x="10096500" y="3505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64265D50-918F-D744-BC37-CA86AFCF3F7A}"/>
                  </a:ext>
                </a:extLst>
              </p:cNvPr>
              <p:cNvCxnSpPr/>
              <p:nvPr/>
            </p:nvCxnSpPr>
            <p:spPr>
              <a:xfrm flipV="1">
                <a:off x="11106150" y="3505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4608AB3D-1AAE-9845-8A03-CA77FEDE8657}"/>
                  </a:ext>
                </a:extLst>
              </p:cNvPr>
              <p:cNvCxnSpPr/>
              <p:nvPr/>
            </p:nvCxnSpPr>
            <p:spPr>
              <a:xfrm flipV="1">
                <a:off x="12115800" y="3505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E2774EE6-43DE-6441-9747-3029EF135261}"/>
                </a:ext>
              </a:extLst>
            </p:cNvPr>
            <p:cNvGrpSpPr/>
            <p:nvPr/>
          </p:nvGrpSpPr>
          <p:grpSpPr>
            <a:xfrm>
              <a:off x="7705993" y="2895600"/>
              <a:ext cx="4773572" cy="736600"/>
              <a:chOff x="7705993" y="2895600"/>
              <a:chExt cx="4773572" cy="736600"/>
            </a:xfrm>
          </p:grpSpPr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DDAFC32B-CAC7-8648-BDBD-73A9DB5B45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705993" y="2895600"/>
                <a:ext cx="736600" cy="736600"/>
              </a:xfrm>
              <a:prstGeom prst="rect">
                <a:avLst/>
              </a:prstGeom>
            </p:spPr>
          </p:pic>
          <p:pic>
            <p:nvPicPr>
              <p:cNvPr id="66" name="Picture 65">
                <a:extLst>
                  <a:ext uri="{FF2B5EF4-FFF2-40B4-BE49-F238E27FC236}">
                    <a16:creationId xmlns:a16="http://schemas.microsoft.com/office/drawing/2014/main" id="{E7CA777B-DC47-C84E-8E00-12D326FFDA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31250" y="2895600"/>
                <a:ext cx="723900" cy="736600"/>
              </a:xfrm>
              <a:prstGeom prst="rect">
                <a:avLst/>
              </a:prstGeom>
            </p:spPr>
          </p:pic>
          <p:pic>
            <p:nvPicPr>
              <p:cNvPr id="67" name="Picture 66">
                <a:extLst>
                  <a:ext uri="{FF2B5EF4-FFF2-40B4-BE49-F238E27FC236}">
                    <a16:creationId xmlns:a16="http://schemas.microsoft.com/office/drawing/2014/main" id="{AD3C3246-3B83-9F4A-ACC0-8EFC73D021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34550" y="2895600"/>
                <a:ext cx="723900" cy="736600"/>
              </a:xfrm>
              <a:prstGeom prst="rect">
                <a:avLst/>
              </a:prstGeom>
            </p:spPr>
          </p:pic>
          <p:pic>
            <p:nvPicPr>
              <p:cNvPr id="68" name="Picture 67">
                <a:extLst>
                  <a:ext uri="{FF2B5EF4-FFF2-40B4-BE49-F238E27FC236}">
                    <a16:creationId xmlns:a16="http://schemas.microsoft.com/office/drawing/2014/main" id="{BA2CF7C1-B49F-8F4C-9D0B-F4716BD0E0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37850" y="2895600"/>
                <a:ext cx="736600" cy="736600"/>
              </a:xfrm>
              <a:prstGeom prst="rect">
                <a:avLst/>
              </a:prstGeom>
            </p:spPr>
          </p:pic>
          <p:pic>
            <p:nvPicPr>
              <p:cNvPr id="69" name="Picture 68">
                <a:extLst>
                  <a:ext uri="{FF2B5EF4-FFF2-40B4-BE49-F238E27FC236}">
                    <a16:creationId xmlns:a16="http://schemas.microsoft.com/office/drawing/2014/main" id="{7C4BD81A-7BB5-8945-9347-AA4D4E21C6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742965" y="2895600"/>
                <a:ext cx="736600" cy="723900"/>
              </a:xfrm>
              <a:prstGeom prst="rect">
                <a:avLst/>
              </a:prstGeom>
            </p:spPr>
          </p:pic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739F4EA-02B2-5340-90D1-9F05CE824F74}"/>
                </a:ext>
              </a:extLst>
            </p:cNvPr>
            <p:cNvGrpSpPr/>
            <p:nvPr/>
          </p:nvGrpSpPr>
          <p:grpSpPr>
            <a:xfrm>
              <a:off x="7696225" y="5750649"/>
              <a:ext cx="4800575" cy="1427712"/>
              <a:chOff x="7705993" y="5750649"/>
              <a:chExt cx="4800575" cy="1427712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E20D1A8C-5CFE-3A42-9181-3255343EEF63}"/>
                  </a:ext>
                </a:extLst>
              </p:cNvPr>
              <p:cNvGrpSpPr/>
              <p:nvPr/>
            </p:nvGrpSpPr>
            <p:grpSpPr>
              <a:xfrm>
                <a:off x="7705993" y="6345191"/>
                <a:ext cx="4800575" cy="833170"/>
                <a:chOff x="7095991" y="6874956"/>
                <a:chExt cx="6277005" cy="1089414"/>
              </a:xfrm>
            </p:grpSpPr>
            <p:pic>
              <p:nvPicPr>
                <p:cNvPr id="53" name="Picture 52">
                  <a:extLst>
                    <a:ext uri="{FF2B5EF4-FFF2-40B4-BE49-F238E27FC236}">
                      <a16:creationId xmlns:a16="http://schemas.microsoft.com/office/drawing/2014/main" id="{0D6A8D33-39BE-EE45-A4FA-C1701CA155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278651" y="6894006"/>
                  <a:ext cx="508000" cy="457200"/>
                </a:xfrm>
                <a:prstGeom prst="rect">
                  <a:avLst/>
                </a:prstGeom>
              </p:spPr>
            </p:pic>
            <p:pic>
              <p:nvPicPr>
                <p:cNvPr id="54" name="Picture 53">
                  <a:extLst>
                    <a:ext uri="{FF2B5EF4-FFF2-40B4-BE49-F238E27FC236}">
                      <a16:creationId xmlns:a16="http://schemas.microsoft.com/office/drawing/2014/main" id="{DB47C19C-8BD3-2046-A7F5-6F898561ADB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559528" y="7560279"/>
                  <a:ext cx="533400" cy="381000"/>
                </a:xfrm>
                <a:prstGeom prst="rect">
                  <a:avLst/>
                </a:prstGeom>
              </p:spPr>
            </p:pic>
            <p:pic>
              <p:nvPicPr>
                <p:cNvPr id="55" name="Picture 54">
                  <a:extLst>
                    <a:ext uri="{FF2B5EF4-FFF2-40B4-BE49-F238E27FC236}">
                      <a16:creationId xmlns:a16="http://schemas.microsoft.com/office/drawing/2014/main" id="{94B26729-A8A1-5445-A2AC-9FC976116B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092407" y="6874956"/>
                  <a:ext cx="393700" cy="495300"/>
                </a:xfrm>
                <a:prstGeom prst="rect">
                  <a:avLst/>
                </a:prstGeom>
              </p:spPr>
            </p:pic>
            <p:pic>
              <p:nvPicPr>
                <p:cNvPr id="56" name="Picture 55">
                  <a:extLst>
                    <a:ext uri="{FF2B5EF4-FFF2-40B4-BE49-F238E27FC236}">
                      <a16:creationId xmlns:a16="http://schemas.microsoft.com/office/drawing/2014/main" id="{550AC698-F8B8-9942-87EB-E0D7F74AFB3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149641" y="6874956"/>
                  <a:ext cx="533400" cy="495300"/>
                </a:xfrm>
                <a:prstGeom prst="rect">
                  <a:avLst/>
                </a:prstGeom>
              </p:spPr>
            </p:pic>
            <p:pic>
              <p:nvPicPr>
                <p:cNvPr id="57" name="Picture 56">
                  <a:extLst>
                    <a:ext uri="{FF2B5EF4-FFF2-40B4-BE49-F238E27FC236}">
                      <a16:creationId xmlns:a16="http://schemas.microsoft.com/office/drawing/2014/main" id="{F9428391-0286-5945-9038-5BAEED7F21B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875108" y="7556606"/>
                  <a:ext cx="472314" cy="388347"/>
                </a:xfrm>
                <a:prstGeom prst="rect">
                  <a:avLst/>
                </a:prstGeom>
              </p:spPr>
            </p:pic>
            <p:pic>
              <p:nvPicPr>
                <p:cNvPr id="58" name="Picture 57">
                  <a:extLst>
                    <a:ext uri="{FF2B5EF4-FFF2-40B4-BE49-F238E27FC236}">
                      <a16:creationId xmlns:a16="http://schemas.microsoft.com/office/drawing/2014/main" id="{0F754C5C-2C37-BC4B-AB6E-B5FDAFE7B00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095991" y="6928433"/>
                  <a:ext cx="472314" cy="388347"/>
                </a:xfrm>
                <a:prstGeom prst="rect">
                  <a:avLst/>
                </a:prstGeom>
              </p:spPr>
            </p:pic>
            <p:pic>
              <p:nvPicPr>
                <p:cNvPr id="59" name="Picture 58">
                  <a:extLst>
                    <a:ext uri="{FF2B5EF4-FFF2-40B4-BE49-F238E27FC236}">
                      <a16:creationId xmlns:a16="http://schemas.microsoft.com/office/drawing/2014/main" id="{3BC79EE0-A2EE-DA4E-940D-D5D5F2CE38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683041" y="7537188"/>
                  <a:ext cx="508000" cy="427182"/>
                </a:xfrm>
                <a:prstGeom prst="rect">
                  <a:avLst/>
                </a:prstGeom>
              </p:spPr>
            </p:pic>
            <p:pic>
              <p:nvPicPr>
                <p:cNvPr id="60" name="Picture 59">
                  <a:extLst>
                    <a:ext uri="{FF2B5EF4-FFF2-40B4-BE49-F238E27FC236}">
                      <a16:creationId xmlns:a16="http://schemas.microsoft.com/office/drawing/2014/main" id="{EF2F3654-EEBE-514E-B454-3E2BF4561AD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081717" y="6928433"/>
                  <a:ext cx="472314" cy="388347"/>
                </a:xfrm>
                <a:prstGeom prst="rect">
                  <a:avLst/>
                </a:prstGeom>
              </p:spPr>
            </p:pic>
            <p:pic>
              <p:nvPicPr>
                <p:cNvPr id="61" name="Picture 60">
                  <a:extLst>
                    <a:ext uri="{FF2B5EF4-FFF2-40B4-BE49-F238E27FC236}">
                      <a16:creationId xmlns:a16="http://schemas.microsoft.com/office/drawing/2014/main" id="{92A2E231-ABEC-9043-98E9-3508C0B899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625986" y="7574258"/>
                  <a:ext cx="438918" cy="353043"/>
                </a:xfrm>
                <a:prstGeom prst="rect">
                  <a:avLst/>
                </a:prstGeom>
              </p:spPr>
            </p:pic>
            <p:pic>
              <p:nvPicPr>
                <p:cNvPr id="62" name="Picture 61">
                  <a:extLst>
                    <a:ext uri="{FF2B5EF4-FFF2-40B4-BE49-F238E27FC236}">
                      <a16:creationId xmlns:a16="http://schemas.microsoft.com/office/drawing/2014/main" id="{F103A963-7D77-3540-988B-81E5BACB4F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630375" y="7560279"/>
                  <a:ext cx="533400" cy="381000"/>
                </a:xfrm>
                <a:prstGeom prst="rect">
                  <a:avLst/>
                </a:prstGeom>
              </p:spPr>
            </p:pic>
            <p:pic>
              <p:nvPicPr>
                <p:cNvPr id="63" name="Picture 62">
                  <a:extLst>
                    <a:ext uri="{FF2B5EF4-FFF2-40B4-BE49-F238E27FC236}">
                      <a16:creationId xmlns:a16="http://schemas.microsoft.com/office/drawing/2014/main" id="{C18E4ED9-CDC7-B949-8C6D-49E1F76DD3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2391162" y="6946085"/>
                  <a:ext cx="438918" cy="353043"/>
                </a:xfrm>
                <a:prstGeom prst="rect">
                  <a:avLst/>
                </a:prstGeom>
              </p:spPr>
            </p:pic>
            <p:pic>
              <p:nvPicPr>
                <p:cNvPr id="64" name="Picture 63">
                  <a:extLst>
                    <a:ext uri="{FF2B5EF4-FFF2-40B4-BE49-F238E27FC236}">
                      <a16:creationId xmlns:a16="http://schemas.microsoft.com/office/drawing/2014/main" id="{1F24252E-C849-A041-97E9-A3A0E6EE26F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2900682" y="7556606"/>
                  <a:ext cx="472314" cy="388347"/>
                </a:xfrm>
                <a:prstGeom prst="rect">
                  <a:avLst/>
                </a:prstGeom>
              </p:spPr>
            </p:pic>
          </p:grp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8E57CFE8-1DAC-4546-9C96-E1DED2CA6F0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95568" y="5757689"/>
                <a:ext cx="0" cy="6258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18A99C40-BACB-7847-891F-F2E84CA6FED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22275" y="5755672"/>
                <a:ext cx="0" cy="5689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73684575-7927-3E45-A2F0-CCD1C4816D8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11547" y="5757689"/>
                <a:ext cx="0" cy="6258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377D0843-EF66-BA4A-95D9-444B35915D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215257" y="5757689"/>
                <a:ext cx="0" cy="6258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77CCF50B-8589-FB4C-B697-B8CA75E0953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095968" y="5757689"/>
                <a:ext cx="0" cy="6258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39FDD4CF-D564-1E40-836C-F0FD0B2AF5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914116" y="5774979"/>
                <a:ext cx="0" cy="6258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F1689435-4313-604D-9B52-FF2B6A1D74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70953" y="5750649"/>
                <a:ext cx="0" cy="11265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B7636537-E5DF-804C-A117-A2EB011B21E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31348" y="5750649"/>
                <a:ext cx="0" cy="11265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6D9DBB48-9FA6-C341-A9B9-CCA69C0C91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25433" y="5750649"/>
                <a:ext cx="0" cy="11265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53B9F9CF-21CC-E247-AB78-4BB9497F64D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643580" y="5750649"/>
                <a:ext cx="0" cy="11265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060B616-4CAB-504B-A8E0-4A90E67CAD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524292" y="5750649"/>
                <a:ext cx="0" cy="11265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41B1BB39-97E4-BF46-B614-A9C9752AEF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313564" y="5750649"/>
                <a:ext cx="0" cy="11265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CA3C023-7AF4-0C45-BA09-E972C4A9FD90}"/>
              </a:ext>
            </a:extLst>
          </p:cNvPr>
          <p:cNvGrpSpPr/>
          <p:nvPr/>
        </p:nvGrpSpPr>
        <p:grpSpPr>
          <a:xfrm>
            <a:off x="751293" y="1789376"/>
            <a:ext cx="4779266" cy="4391175"/>
            <a:chOff x="1025793" y="2800064"/>
            <a:chExt cx="5638800" cy="4690643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8584E380-22B0-234C-9767-E12AE1612E11}"/>
                </a:ext>
              </a:extLst>
            </p:cNvPr>
            <p:cNvGrpSpPr/>
            <p:nvPr/>
          </p:nvGrpSpPr>
          <p:grpSpPr>
            <a:xfrm>
              <a:off x="1371600" y="3168364"/>
              <a:ext cx="4721352" cy="4009997"/>
              <a:chOff x="1371600" y="3168364"/>
              <a:chExt cx="4721352" cy="4009997"/>
            </a:xfrm>
          </p:grpSpPr>
          <p:cxnSp>
            <p:nvCxnSpPr>
              <p:cNvPr id="113" name="Curved Connector 112">
                <a:extLst>
                  <a:ext uri="{FF2B5EF4-FFF2-40B4-BE49-F238E27FC236}">
                    <a16:creationId xmlns:a16="http://schemas.microsoft.com/office/drawing/2014/main" id="{64B5915F-18BE-A448-8443-DE2560E917E4}"/>
                  </a:ext>
                </a:extLst>
              </p:cNvPr>
              <p:cNvCxnSpPr>
                <a:endCxn id="106" idx="0"/>
              </p:cNvCxnSpPr>
              <p:nvPr/>
            </p:nvCxnSpPr>
            <p:spPr>
              <a:xfrm rot="16200000" flipH="1">
                <a:off x="1247073" y="4822711"/>
                <a:ext cx="1587370" cy="476347"/>
              </a:xfrm>
              <a:prstGeom prst="curvedConnector3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Curved Connector 113">
                <a:extLst>
                  <a:ext uri="{FF2B5EF4-FFF2-40B4-BE49-F238E27FC236}">
                    <a16:creationId xmlns:a16="http://schemas.microsoft.com/office/drawing/2014/main" id="{31E90FA4-9707-7642-9B06-D8334870CF9A}"/>
                  </a:ext>
                </a:extLst>
              </p:cNvPr>
              <p:cNvCxnSpPr>
                <a:cxnSpLocks/>
                <a:endCxn id="105" idx="0"/>
              </p:cNvCxnSpPr>
              <p:nvPr/>
            </p:nvCxnSpPr>
            <p:spPr>
              <a:xfrm rot="16200000" flipH="1">
                <a:off x="1004668" y="5056653"/>
                <a:ext cx="1587370" cy="8463"/>
              </a:xfrm>
              <a:prstGeom prst="curvedConnector3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Curved Connector 114">
                <a:extLst>
                  <a:ext uri="{FF2B5EF4-FFF2-40B4-BE49-F238E27FC236}">
                    <a16:creationId xmlns:a16="http://schemas.microsoft.com/office/drawing/2014/main" id="{32A00D8B-9A85-1543-99FB-AEA4CDCA435B}"/>
                  </a:ext>
                </a:extLst>
              </p:cNvPr>
              <p:cNvCxnSpPr>
                <a:endCxn id="104" idx="0"/>
              </p:cNvCxnSpPr>
              <p:nvPr/>
            </p:nvCxnSpPr>
            <p:spPr>
              <a:xfrm rot="5400000">
                <a:off x="783721" y="4855078"/>
                <a:ext cx="1590180" cy="414422"/>
              </a:xfrm>
              <a:prstGeom prst="curvedConnector3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urved Connector 115">
                <a:extLst>
                  <a:ext uri="{FF2B5EF4-FFF2-40B4-BE49-F238E27FC236}">
                    <a16:creationId xmlns:a16="http://schemas.microsoft.com/office/drawing/2014/main" id="{6CB7319C-CD46-DE40-946F-317612EE1496}"/>
                  </a:ext>
                </a:extLst>
              </p:cNvPr>
              <p:cNvCxnSpPr>
                <a:endCxn id="94" idx="0"/>
              </p:cNvCxnSpPr>
              <p:nvPr/>
            </p:nvCxnSpPr>
            <p:spPr>
              <a:xfrm rot="16200000" flipH="1">
                <a:off x="560636" y="5434510"/>
                <a:ext cx="2949106" cy="487485"/>
              </a:xfrm>
              <a:prstGeom prst="curvedConnector3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urved Connector 116">
                <a:extLst>
                  <a:ext uri="{FF2B5EF4-FFF2-40B4-BE49-F238E27FC236}">
                    <a16:creationId xmlns:a16="http://schemas.microsoft.com/office/drawing/2014/main" id="{A2924393-208D-0345-825C-67053E8E47E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38233" y="5734859"/>
                <a:ext cx="2885607" cy="1398"/>
              </a:xfrm>
              <a:prstGeom prst="curvedConnector3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urved Connector 117">
                <a:extLst>
                  <a:ext uri="{FF2B5EF4-FFF2-40B4-BE49-F238E27FC236}">
                    <a16:creationId xmlns:a16="http://schemas.microsoft.com/office/drawing/2014/main" id="{DE6F3023-4823-DD41-A24E-1CD5E537FB09}"/>
                  </a:ext>
                </a:extLst>
              </p:cNvPr>
              <p:cNvCxnSpPr>
                <a:endCxn id="92" idx="0"/>
              </p:cNvCxnSpPr>
              <p:nvPr/>
            </p:nvCxnSpPr>
            <p:spPr>
              <a:xfrm rot="5400000">
                <a:off x="149676" y="5489123"/>
                <a:ext cx="2888416" cy="444568"/>
              </a:xfrm>
              <a:prstGeom prst="curvedConnector3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urved Connector 118">
                <a:extLst>
                  <a:ext uri="{FF2B5EF4-FFF2-40B4-BE49-F238E27FC236}">
                    <a16:creationId xmlns:a16="http://schemas.microsoft.com/office/drawing/2014/main" id="{23AE7AA5-EBE5-4347-B72C-573F238B7B0A}"/>
                  </a:ext>
                </a:extLst>
              </p:cNvPr>
              <p:cNvCxnSpPr>
                <a:endCxn id="109" idx="0"/>
              </p:cNvCxnSpPr>
              <p:nvPr/>
            </p:nvCxnSpPr>
            <p:spPr>
              <a:xfrm rot="16200000" flipH="1">
                <a:off x="2404042" y="4097783"/>
                <a:ext cx="2185645" cy="1354928"/>
              </a:xfrm>
              <a:prstGeom prst="curvedConnector3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Curved Connector 119">
                <a:extLst>
                  <a:ext uri="{FF2B5EF4-FFF2-40B4-BE49-F238E27FC236}">
                    <a16:creationId xmlns:a16="http://schemas.microsoft.com/office/drawing/2014/main" id="{09413339-4CBF-F04B-95D8-8AEB8B92E73A}"/>
                  </a:ext>
                </a:extLst>
              </p:cNvPr>
              <p:cNvCxnSpPr>
                <a:endCxn id="111" idx="0"/>
              </p:cNvCxnSpPr>
              <p:nvPr/>
            </p:nvCxnSpPr>
            <p:spPr>
              <a:xfrm>
                <a:off x="2829827" y="3733800"/>
                <a:ext cx="2312698" cy="2079872"/>
              </a:xfrm>
              <a:prstGeom prst="curvedConnector2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Curved Connector 120">
                <a:extLst>
                  <a:ext uri="{FF2B5EF4-FFF2-40B4-BE49-F238E27FC236}">
                    <a16:creationId xmlns:a16="http://schemas.microsoft.com/office/drawing/2014/main" id="{4B6DE464-3A2C-B049-AA83-02B918FC9D9B}"/>
                  </a:ext>
                </a:extLst>
              </p:cNvPr>
              <p:cNvCxnSpPr>
                <a:endCxn id="106" idx="0"/>
              </p:cNvCxnSpPr>
              <p:nvPr/>
            </p:nvCxnSpPr>
            <p:spPr>
              <a:xfrm rot="5400000">
                <a:off x="1479769" y="4555557"/>
                <a:ext cx="2098177" cy="499849"/>
              </a:xfrm>
              <a:prstGeom prst="curvedConnector3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urved Connector 121">
                <a:extLst>
                  <a:ext uri="{FF2B5EF4-FFF2-40B4-BE49-F238E27FC236}">
                    <a16:creationId xmlns:a16="http://schemas.microsoft.com/office/drawing/2014/main" id="{93C25C45-0901-524F-99ED-FFFA5A75629D}"/>
                  </a:ext>
                </a:extLst>
              </p:cNvPr>
              <p:cNvCxnSpPr>
                <a:endCxn id="96" idx="0"/>
              </p:cNvCxnSpPr>
              <p:nvPr/>
            </p:nvCxnSpPr>
            <p:spPr>
              <a:xfrm rot="16200000" flipH="1">
                <a:off x="1073872" y="4961642"/>
                <a:ext cx="2934256" cy="1418372"/>
              </a:xfrm>
              <a:prstGeom prst="curvedConnector3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urved Connector 122">
                <a:extLst>
                  <a:ext uri="{FF2B5EF4-FFF2-40B4-BE49-F238E27FC236}">
                    <a16:creationId xmlns:a16="http://schemas.microsoft.com/office/drawing/2014/main" id="{408AFAB9-BE2F-B042-8201-9DE1C7DD6508}"/>
                  </a:ext>
                </a:extLst>
              </p:cNvPr>
              <p:cNvCxnSpPr>
                <a:endCxn id="97" idx="0"/>
              </p:cNvCxnSpPr>
              <p:nvPr/>
            </p:nvCxnSpPr>
            <p:spPr>
              <a:xfrm rot="16200000" flipH="1">
                <a:off x="1557204" y="4549181"/>
                <a:ext cx="2899107" cy="2335142"/>
              </a:xfrm>
              <a:prstGeom prst="curvedConnector3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urved Connector 123">
                <a:extLst>
                  <a:ext uri="{FF2B5EF4-FFF2-40B4-BE49-F238E27FC236}">
                    <a16:creationId xmlns:a16="http://schemas.microsoft.com/office/drawing/2014/main" id="{36C3BAF2-5E92-234C-BF4D-8F54A71D040B}"/>
                  </a:ext>
                </a:extLst>
              </p:cNvPr>
              <p:cNvCxnSpPr>
                <a:endCxn id="98" idx="0"/>
              </p:cNvCxnSpPr>
              <p:nvPr/>
            </p:nvCxnSpPr>
            <p:spPr>
              <a:xfrm>
                <a:off x="1786022" y="4212274"/>
                <a:ext cx="4306930" cy="2914203"/>
              </a:xfrm>
              <a:prstGeom prst="curvedConnector2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urved Connector 124">
                <a:extLst>
                  <a:ext uri="{FF2B5EF4-FFF2-40B4-BE49-F238E27FC236}">
                    <a16:creationId xmlns:a16="http://schemas.microsoft.com/office/drawing/2014/main" id="{83DC9D17-5AE5-2142-9F41-5CB9D7A95934}"/>
                  </a:ext>
                </a:extLst>
              </p:cNvPr>
              <p:cNvCxnSpPr>
                <a:endCxn id="105" idx="0"/>
              </p:cNvCxnSpPr>
              <p:nvPr/>
            </p:nvCxnSpPr>
            <p:spPr>
              <a:xfrm rot="5400000">
                <a:off x="1234153" y="4287382"/>
                <a:ext cx="2135620" cy="998756"/>
              </a:xfrm>
              <a:prstGeom prst="curvedConnector3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Curved Connector 125">
                <a:extLst>
                  <a:ext uri="{FF2B5EF4-FFF2-40B4-BE49-F238E27FC236}">
                    <a16:creationId xmlns:a16="http://schemas.microsoft.com/office/drawing/2014/main" id="{2194B45C-CA50-294A-97E8-71C46BC9FACC}"/>
                  </a:ext>
                </a:extLst>
              </p:cNvPr>
              <p:cNvCxnSpPr>
                <a:endCxn id="92" idx="0"/>
              </p:cNvCxnSpPr>
              <p:nvPr/>
            </p:nvCxnSpPr>
            <p:spPr>
              <a:xfrm rot="5400000">
                <a:off x="372229" y="4733171"/>
                <a:ext cx="3421815" cy="1423072"/>
              </a:xfrm>
              <a:prstGeom prst="curvedConnector3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Curved Connector 126">
                <a:extLst>
                  <a:ext uri="{FF2B5EF4-FFF2-40B4-BE49-F238E27FC236}">
                    <a16:creationId xmlns:a16="http://schemas.microsoft.com/office/drawing/2014/main" id="{7F5967A6-32DA-0843-9882-F4BC8BADEB6A}"/>
                  </a:ext>
                </a:extLst>
              </p:cNvPr>
              <p:cNvCxnSpPr>
                <a:endCxn id="95" idx="0"/>
              </p:cNvCxnSpPr>
              <p:nvPr/>
            </p:nvCxnSpPr>
            <p:spPr>
              <a:xfrm rot="16200000" flipH="1">
                <a:off x="1581753" y="4944249"/>
                <a:ext cx="3355515" cy="979801"/>
              </a:xfrm>
              <a:prstGeom prst="curvedConnector3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Curved Connector 127">
                <a:extLst>
                  <a:ext uri="{FF2B5EF4-FFF2-40B4-BE49-F238E27FC236}">
                    <a16:creationId xmlns:a16="http://schemas.microsoft.com/office/drawing/2014/main" id="{F7E5F4EA-91B4-1C46-B192-C1DCF2265E1C}"/>
                  </a:ext>
                </a:extLst>
              </p:cNvPr>
              <p:cNvCxnSpPr>
                <a:endCxn id="93" idx="0"/>
              </p:cNvCxnSpPr>
              <p:nvPr/>
            </p:nvCxnSpPr>
            <p:spPr>
              <a:xfrm rot="5400000">
                <a:off x="871314" y="4195171"/>
                <a:ext cx="3888906" cy="2026364"/>
              </a:xfrm>
              <a:prstGeom prst="curvedConnector3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Curved Connector 128">
                <a:extLst>
                  <a:ext uri="{FF2B5EF4-FFF2-40B4-BE49-F238E27FC236}">
                    <a16:creationId xmlns:a16="http://schemas.microsoft.com/office/drawing/2014/main" id="{AA646BD2-AA45-7B47-923A-148A2B9B3D22}"/>
                  </a:ext>
                </a:extLst>
              </p:cNvPr>
              <p:cNvCxnSpPr>
                <a:endCxn id="109" idx="0"/>
              </p:cNvCxnSpPr>
              <p:nvPr/>
            </p:nvCxnSpPr>
            <p:spPr>
              <a:xfrm rot="16200000" flipH="1">
                <a:off x="2714941" y="4408683"/>
                <a:ext cx="2589532" cy="329241"/>
              </a:xfrm>
              <a:prstGeom prst="curvedConnector3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Curved Connector 129">
                <a:extLst>
                  <a:ext uri="{FF2B5EF4-FFF2-40B4-BE49-F238E27FC236}">
                    <a16:creationId xmlns:a16="http://schemas.microsoft.com/office/drawing/2014/main" id="{56D519BF-1D9A-3142-AE04-DB122C5EBE9F}"/>
                  </a:ext>
                </a:extLst>
              </p:cNvPr>
              <p:cNvCxnSpPr>
                <a:endCxn id="107" idx="0"/>
              </p:cNvCxnSpPr>
              <p:nvPr/>
            </p:nvCxnSpPr>
            <p:spPr>
              <a:xfrm rot="5400000">
                <a:off x="2503093" y="4522248"/>
                <a:ext cx="2537742" cy="45106"/>
              </a:xfrm>
              <a:prstGeom prst="curvedConnector3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Curved Connector 130">
                <a:extLst>
                  <a:ext uri="{FF2B5EF4-FFF2-40B4-BE49-F238E27FC236}">
                    <a16:creationId xmlns:a16="http://schemas.microsoft.com/office/drawing/2014/main" id="{421162CB-19AF-974F-A855-54EF61091FC7}"/>
                  </a:ext>
                </a:extLst>
              </p:cNvPr>
              <p:cNvCxnSpPr>
                <a:endCxn id="100" idx="0"/>
              </p:cNvCxnSpPr>
              <p:nvPr/>
            </p:nvCxnSpPr>
            <p:spPr>
              <a:xfrm rot="16200000" flipH="1">
                <a:off x="2703345" y="4244849"/>
                <a:ext cx="3984442" cy="1831471"/>
              </a:xfrm>
              <a:prstGeom prst="curvedConnector3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urved Connector 131">
                <a:extLst>
                  <a:ext uri="{FF2B5EF4-FFF2-40B4-BE49-F238E27FC236}">
                    <a16:creationId xmlns:a16="http://schemas.microsoft.com/office/drawing/2014/main" id="{2062BD8A-23C9-8A42-8E17-4BACA076181B}"/>
                  </a:ext>
                </a:extLst>
              </p:cNvPr>
              <p:cNvCxnSpPr>
                <a:endCxn id="106" idx="0"/>
              </p:cNvCxnSpPr>
              <p:nvPr/>
            </p:nvCxnSpPr>
            <p:spPr>
              <a:xfrm rot="10800000" flipV="1">
                <a:off x="2278932" y="3733798"/>
                <a:ext cx="2579416" cy="2120771"/>
              </a:xfrm>
              <a:prstGeom prst="curvedConnector2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urved Connector 132">
                <a:extLst>
                  <a:ext uri="{FF2B5EF4-FFF2-40B4-BE49-F238E27FC236}">
                    <a16:creationId xmlns:a16="http://schemas.microsoft.com/office/drawing/2014/main" id="{D8FC7AAF-612E-A848-A801-7B07ABC44EE0}"/>
                  </a:ext>
                </a:extLst>
              </p:cNvPr>
              <p:cNvCxnSpPr>
                <a:endCxn id="108" idx="0"/>
              </p:cNvCxnSpPr>
              <p:nvPr/>
            </p:nvCxnSpPr>
            <p:spPr>
              <a:xfrm rot="5400000">
                <a:off x="3001323" y="4002445"/>
                <a:ext cx="2086138" cy="1588412"/>
              </a:xfrm>
              <a:prstGeom prst="curvedConnector3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urved Connector 133">
                <a:extLst>
                  <a:ext uri="{FF2B5EF4-FFF2-40B4-BE49-F238E27FC236}">
                    <a16:creationId xmlns:a16="http://schemas.microsoft.com/office/drawing/2014/main" id="{8072CA3A-CA63-DE48-B911-5930C803DA0A}"/>
                  </a:ext>
                </a:extLst>
              </p:cNvPr>
              <p:cNvCxnSpPr>
                <a:endCxn id="107" idx="0"/>
              </p:cNvCxnSpPr>
              <p:nvPr/>
            </p:nvCxnSpPr>
            <p:spPr>
              <a:xfrm rot="5400000">
                <a:off x="3281013" y="4303798"/>
                <a:ext cx="1978272" cy="1041476"/>
              </a:xfrm>
              <a:prstGeom prst="curvedConnector3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urved Connector 134">
                <a:extLst>
                  <a:ext uri="{FF2B5EF4-FFF2-40B4-BE49-F238E27FC236}">
                    <a16:creationId xmlns:a16="http://schemas.microsoft.com/office/drawing/2014/main" id="{0DD55817-DCAB-8A49-9DDB-83A0E899BA9B}"/>
                  </a:ext>
                </a:extLst>
              </p:cNvPr>
              <p:cNvCxnSpPr>
                <a:endCxn id="97" idx="0"/>
              </p:cNvCxnSpPr>
              <p:nvPr/>
            </p:nvCxnSpPr>
            <p:spPr>
              <a:xfrm rot="5400000">
                <a:off x="2813988" y="5195741"/>
                <a:ext cx="3330906" cy="610225"/>
              </a:xfrm>
              <a:prstGeom prst="curvedConnector3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urved Connector 135">
                <a:extLst>
                  <a:ext uri="{FF2B5EF4-FFF2-40B4-BE49-F238E27FC236}">
                    <a16:creationId xmlns:a16="http://schemas.microsoft.com/office/drawing/2014/main" id="{E353DDB6-48D0-B94D-8914-37A2E458D6F3}"/>
                  </a:ext>
                </a:extLst>
              </p:cNvPr>
              <p:cNvCxnSpPr>
                <a:endCxn id="93" idx="0"/>
              </p:cNvCxnSpPr>
              <p:nvPr/>
            </p:nvCxnSpPr>
            <p:spPr>
              <a:xfrm rot="5400000">
                <a:off x="1633763" y="3902619"/>
                <a:ext cx="3419009" cy="3081364"/>
              </a:xfrm>
              <a:prstGeom prst="curvedConnector3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Curved Connector 136">
                <a:extLst>
                  <a:ext uri="{FF2B5EF4-FFF2-40B4-BE49-F238E27FC236}">
                    <a16:creationId xmlns:a16="http://schemas.microsoft.com/office/drawing/2014/main" id="{AE1E15E6-DF75-A648-BE0C-1A7C4323ACF0}"/>
                  </a:ext>
                </a:extLst>
              </p:cNvPr>
              <p:cNvCxnSpPr>
                <a:endCxn id="111" idx="0"/>
              </p:cNvCxnSpPr>
              <p:nvPr/>
            </p:nvCxnSpPr>
            <p:spPr>
              <a:xfrm rot="16200000" flipH="1">
                <a:off x="3974546" y="4645692"/>
                <a:ext cx="2094723" cy="241235"/>
              </a:xfrm>
              <a:prstGeom prst="curvedConnector3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urved Connector 137">
                <a:extLst>
                  <a:ext uri="{FF2B5EF4-FFF2-40B4-BE49-F238E27FC236}">
                    <a16:creationId xmlns:a16="http://schemas.microsoft.com/office/drawing/2014/main" id="{EA24DD54-B502-C04C-A385-D269894CE72A}"/>
                  </a:ext>
                </a:extLst>
              </p:cNvPr>
              <p:cNvCxnSpPr>
                <a:endCxn id="112" idx="0"/>
              </p:cNvCxnSpPr>
              <p:nvPr/>
            </p:nvCxnSpPr>
            <p:spPr>
              <a:xfrm rot="16200000" flipH="1">
                <a:off x="4179255" y="4422523"/>
                <a:ext cx="2120774" cy="743320"/>
              </a:xfrm>
              <a:prstGeom prst="curvedConnector3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urved Connector 138">
                <a:extLst>
                  <a:ext uri="{FF2B5EF4-FFF2-40B4-BE49-F238E27FC236}">
                    <a16:creationId xmlns:a16="http://schemas.microsoft.com/office/drawing/2014/main" id="{6E18F80D-98E9-064A-8F3C-A96585867797}"/>
                  </a:ext>
                </a:extLst>
              </p:cNvPr>
              <p:cNvCxnSpPr>
                <a:endCxn id="110" idx="0"/>
              </p:cNvCxnSpPr>
              <p:nvPr/>
            </p:nvCxnSpPr>
            <p:spPr>
              <a:xfrm rot="16200000" flipH="1">
                <a:off x="4440728" y="4176016"/>
                <a:ext cx="2074659" cy="1229789"/>
              </a:xfrm>
              <a:prstGeom prst="curvedConnector3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urved Connector 139">
                <a:extLst>
                  <a:ext uri="{FF2B5EF4-FFF2-40B4-BE49-F238E27FC236}">
                    <a16:creationId xmlns:a16="http://schemas.microsoft.com/office/drawing/2014/main" id="{7778C70A-F766-8C4B-9627-D81EB86B79FB}"/>
                  </a:ext>
                </a:extLst>
              </p:cNvPr>
              <p:cNvCxnSpPr>
                <a:endCxn id="99" idx="0"/>
              </p:cNvCxnSpPr>
              <p:nvPr/>
            </p:nvCxnSpPr>
            <p:spPr>
              <a:xfrm rot="5400000">
                <a:off x="4076006" y="5333718"/>
                <a:ext cx="2844710" cy="711671"/>
              </a:xfrm>
              <a:prstGeom prst="curvedConnector3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Curved Connector 140">
                <a:extLst>
                  <a:ext uri="{FF2B5EF4-FFF2-40B4-BE49-F238E27FC236}">
                    <a16:creationId xmlns:a16="http://schemas.microsoft.com/office/drawing/2014/main" id="{5B8DD45B-9985-5248-AA9C-70739CD31384}"/>
                  </a:ext>
                </a:extLst>
              </p:cNvPr>
              <p:cNvCxnSpPr>
                <a:endCxn id="100" idx="0"/>
              </p:cNvCxnSpPr>
              <p:nvPr/>
            </p:nvCxnSpPr>
            <p:spPr>
              <a:xfrm rot="5400000">
                <a:off x="4267410" y="5556167"/>
                <a:ext cx="2940532" cy="252747"/>
              </a:xfrm>
              <a:prstGeom prst="curvedConnector3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Curved Connector 141">
                <a:extLst>
                  <a:ext uri="{FF2B5EF4-FFF2-40B4-BE49-F238E27FC236}">
                    <a16:creationId xmlns:a16="http://schemas.microsoft.com/office/drawing/2014/main" id="{D2C84336-A6D7-B549-AB44-48B9A24F41A3}"/>
                  </a:ext>
                </a:extLst>
              </p:cNvPr>
              <p:cNvCxnSpPr>
                <a:endCxn id="92" idx="0"/>
              </p:cNvCxnSpPr>
              <p:nvPr/>
            </p:nvCxnSpPr>
            <p:spPr>
              <a:xfrm rot="10800000" flipV="1">
                <a:off x="1371601" y="4197349"/>
                <a:ext cx="4517115" cy="2958265"/>
              </a:xfrm>
              <a:prstGeom prst="curvedConnector2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Curved Connector 142">
                <a:extLst>
                  <a:ext uri="{FF2B5EF4-FFF2-40B4-BE49-F238E27FC236}">
                    <a16:creationId xmlns:a16="http://schemas.microsoft.com/office/drawing/2014/main" id="{3FE0BB8C-F116-9743-8C12-382A3CD1B264}"/>
                  </a:ext>
                </a:extLst>
              </p:cNvPr>
              <p:cNvCxnSpPr>
                <a:endCxn id="105" idx="0"/>
              </p:cNvCxnSpPr>
              <p:nvPr/>
            </p:nvCxnSpPr>
            <p:spPr>
              <a:xfrm rot="10800000" flipV="1">
                <a:off x="1802585" y="4197350"/>
                <a:ext cx="4061464" cy="1657220"/>
              </a:xfrm>
              <a:prstGeom prst="curvedConnector2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Curved Connector 143">
                <a:extLst>
                  <a:ext uri="{FF2B5EF4-FFF2-40B4-BE49-F238E27FC236}">
                    <a16:creationId xmlns:a16="http://schemas.microsoft.com/office/drawing/2014/main" id="{86616AB7-1BA9-4C4D-BFBD-4B465E5C389B}"/>
                  </a:ext>
                </a:extLst>
              </p:cNvPr>
              <p:cNvCxnSpPr>
                <a:endCxn id="95" idx="0"/>
              </p:cNvCxnSpPr>
              <p:nvPr/>
            </p:nvCxnSpPr>
            <p:spPr>
              <a:xfrm rot="5400000">
                <a:off x="3351279" y="4608990"/>
                <a:ext cx="2901050" cy="2104786"/>
              </a:xfrm>
              <a:prstGeom prst="curvedConnector3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Curved Connector 144">
                <a:extLst>
                  <a:ext uri="{FF2B5EF4-FFF2-40B4-BE49-F238E27FC236}">
                    <a16:creationId xmlns:a16="http://schemas.microsoft.com/office/drawing/2014/main" id="{A37ACA8F-D9C5-DF42-B773-04FA7E05F210}"/>
                  </a:ext>
                </a:extLst>
              </p:cNvPr>
              <p:cNvCxnSpPr>
                <a:endCxn id="98" idx="0"/>
              </p:cNvCxnSpPr>
              <p:nvPr/>
            </p:nvCxnSpPr>
            <p:spPr>
              <a:xfrm rot="16200000" flipH="1">
                <a:off x="4546553" y="5580077"/>
                <a:ext cx="2888417" cy="204381"/>
              </a:xfrm>
              <a:prstGeom prst="curvedConnector3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14F4F1AD-5B85-9046-BE77-2170CAB8DB16}"/>
                </a:ext>
              </a:extLst>
            </p:cNvPr>
            <p:cNvGrpSpPr/>
            <p:nvPr/>
          </p:nvGrpSpPr>
          <p:grpSpPr>
            <a:xfrm>
              <a:off x="1025793" y="2800064"/>
              <a:ext cx="5638800" cy="4690643"/>
              <a:chOff x="1025793" y="2800064"/>
              <a:chExt cx="5638800" cy="4690643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8842C574-A828-7148-9F9F-45F2FDE6E740}"/>
                  </a:ext>
                </a:extLst>
              </p:cNvPr>
              <p:cNvCxnSpPr/>
              <p:nvPr/>
            </p:nvCxnSpPr>
            <p:spPr>
              <a:xfrm>
                <a:off x="1025793" y="5181600"/>
                <a:ext cx="5638800" cy="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2" name="Picture 81">
                <a:extLst>
                  <a:ext uri="{FF2B5EF4-FFF2-40B4-BE49-F238E27FC236}">
                    <a16:creationId xmlns:a16="http://schemas.microsoft.com/office/drawing/2014/main" id="{6F48FA86-9FB0-8E44-93ED-7DAF8DFF4B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34285" y="3835400"/>
                <a:ext cx="736600" cy="736600"/>
              </a:xfrm>
              <a:prstGeom prst="rect">
                <a:avLst/>
              </a:prstGeom>
            </p:spPr>
          </p:pic>
          <p:pic>
            <p:nvPicPr>
              <p:cNvPr id="83" name="Picture 82">
                <a:extLst>
                  <a:ext uri="{FF2B5EF4-FFF2-40B4-BE49-F238E27FC236}">
                    <a16:creationId xmlns:a16="http://schemas.microsoft.com/office/drawing/2014/main" id="{93F59EA2-3CFE-5646-BD91-9355BD7893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59542" y="3278538"/>
                <a:ext cx="723900" cy="736600"/>
              </a:xfrm>
              <a:prstGeom prst="rect">
                <a:avLst/>
              </a:prstGeom>
            </p:spPr>
          </p:pic>
          <p:pic>
            <p:nvPicPr>
              <p:cNvPr id="84" name="Picture 83">
                <a:extLst>
                  <a:ext uri="{FF2B5EF4-FFF2-40B4-BE49-F238E27FC236}">
                    <a16:creationId xmlns:a16="http://schemas.microsoft.com/office/drawing/2014/main" id="{8CF93D26-0956-EC45-97E9-F8D58359CE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62842" y="2800064"/>
                <a:ext cx="723900" cy="736600"/>
              </a:xfrm>
              <a:prstGeom prst="rect">
                <a:avLst/>
              </a:prstGeom>
            </p:spPr>
          </p:pic>
          <p:pic>
            <p:nvPicPr>
              <p:cNvPr id="85" name="Picture 84">
                <a:extLst>
                  <a:ext uri="{FF2B5EF4-FFF2-40B4-BE49-F238E27FC236}">
                    <a16:creationId xmlns:a16="http://schemas.microsoft.com/office/drawing/2014/main" id="{EE1286C4-9956-034B-91BC-7C92B1B732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66142" y="3278538"/>
                <a:ext cx="736600" cy="736600"/>
              </a:xfrm>
              <a:prstGeom prst="rect">
                <a:avLst/>
              </a:prstGeom>
            </p:spPr>
          </p:pic>
          <p:pic>
            <p:nvPicPr>
              <p:cNvPr id="86" name="Picture 85">
                <a:extLst>
                  <a:ext uri="{FF2B5EF4-FFF2-40B4-BE49-F238E27FC236}">
                    <a16:creationId xmlns:a16="http://schemas.microsoft.com/office/drawing/2014/main" id="{76BC5771-BE50-0A40-BC69-BB64B05CDD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71257" y="3835400"/>
                <a:ext cx="736600" cy="723900"/>
              </a:xfrm>
              <a:prstGeom prst="rect">
                <a:avLst/>
              </a:prstGeom>
            </p:spPr>
          </p:pic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42FB19FB-FD24-544E-A79E-FD3E76C7CC32}"/>
                  </a:ext>
                </a:extLst>
              </p:cNvPr>
              <p:cNvGrpSpPr/>
              <p:nvPr/>
            </p:nvGrpSpPr>
            <p:grpSpPr>
              <a:xfrm>
                <a:off x="1167631" y="5813672"/>
                <a:ext cx="5119577" cy="378799"/>
                <a:chOff x="1167631" y="5923077"/>
                <a:chExt cx="5119577" cy="378799"/>
              </a:xfrm>
            </p:grpSpPr>
            <p:grpSp>
              <p:nvGrpSpPr>
                <p:cNvPr id="101" name="Group 100">
                  <a:extLst>
                    <a:ext uri="{FF2B5EF4-FFF2-40B4-BE49-F238E27FC236}">
                      <a16:creationId xmlns:a16="http://schemas.microsoft.com/office/drawing/2014/main" id="{01A4FEC6-6674-834E-9EB0-30C537002575}"/>
                    </a:ext>
                  </a:extLst>
                </p:cNvPr>
                <p:cNvGrpSpPr/>
                <p:nvPr/>
              </p:nvGrpSpPr>
              <p:grpSpPr>
                <a:xfrm>
                  <a:off x="4938556" y="5923077"/>
                  <a:ext cx="1348652" cy="378799"/>
                  <a:chOff x="4938556" y="7648317"/>
                  <a:chExt cx="1348652" cy="378799"/>
                </a:xfrm>
              </p:grpSpPr>
              <p:pic>
                <p:nvPicPr>
                  <p:cNvPr id="110" name="Picture 109">
                    <a:extLst>
                      <a:ext uri="{FF2B5EF4-FFF2-40B4-BE49-F238E27FC236}">
                        <a16:creationId xmlns:a16="http://schemas.microsoft.com/office/drawing/2014/main" id="{C228A9C0-C093-474F-9C0D-D30CCF443AE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5898696" y="7662886"/>
                    <a:ext cx="388512" cy="349661"/>
                  </a:xfrm>
                  <a:prstGeom prst="rect">
                    <a:avLst/>
                  </a:prstGeom>
                </p:spPr>
              </p:pic>
              <p:pic>
                <p:nvPicPr>
                  <p:cNvPr id="111" name="Picture 110">
                    <a:extLst>
                      <a:ext uri="{FF2B5EF4-FFF2-40B4-BE49-F238E27FC236}">
                        <a16:creationId xmlns:a16="http://schemas.microsoft.com/office/drawing/2014/main" id="{DD2089D2-0E35-E140-8D55-D7F3A4B8B89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4938556" y="7648317"/>
                    <a:ext cx="407938" cy="378799"/>
                  </a:xfrm>
                  <a:prstGeom prst="rect">
                    <a:avLst/>
                  </a:prstGeom>
                </p:spPr>
              </p:pic>
              <p:pic>
                <p:nvPicPr>
                  <p:cNvPr id="112" name="Picture 111">
                    <a:extLst>
                      <a:ext uri="{FF2B5EF4-FFF2-40B4-BE49-F238E27FC236}">
                        <a16:creationId xmlns:a16="http://schemas.microsoft.com/office/drawing/2014/main" id="{803C7CB1-C5A1-D749-B0CE-4E5F5C6EFA4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5430692" y="7689215"/>
                    <a:ext cx="361220" cy="29700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C837ED1F-126A-5342-97C6-DA165D82C70B}"/>
                    </a:ext>
                  </a:extLst>
                </p:cNvPr>
                <p:cNvGrpSpPr/>
                <p:nvPr/>
              </p:nvGrpSpPr>
              <p:grpSpPr>
                <a:xfrm>
                  <a:off x="3055930" y="5923077"/>
                  <a:ext cx="1286237" cy="378799"/>
                  <a:chOff x="3153813" y="7689595"/>
                  <a:chExt cx="1286237" cy="378799"/>
                </a:xfrm>
              </p:grpSpPr>
              <p:pic>
                <p:nvPicPr>
                  <p:cNvPr id="107" name="Picture 106">
                    <a:extLst>
                      <a:ext uri="{FF2B5EF4-FFF2-40B4-BE49-F238E27FC236}">
                        <a16:creationId xmlns:a16="http://schemas.microsoft.com/office/drawing/2014/main" id="{D9F0C938-B741-7545-AB3E-4EA22A8144E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696745" y="7689595"/>
                    <a:ext cx="301097" cy="378799"/>
                  </a:xfrm>
                  <a:prstGeom prst="rect">
                    <a:avLst/>
                  </a:prstGeom>
                </p:spPr>
              </p:pic>
              <p:pic>
                <p:nvPicPr>
                  <p:cNvPr id="108" name="Picture 107">
                    <a:extLst>
                      <a:ext uri="{FF2B5EF4-FFF2-40B4-BE49-F238E27FC236}">
                        <a16:creationId xmlns:a16="http://schemas.microsoft.com/office/drawing/2014/main" id="{2511C943-BF79-1143-B3FE-3613291DCF0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3153813" y="7715643"/>
                    <a:ext cx="388512" cy="326703"/>
                  </a:xfrm>
                  <a:prstGeom prst="rect">
                    <a:avLst/>
                  </a:prstGeom>
                </p:spPr>
              </p:pic>
              <p:pic>
                <p:nvPicPr>
                  <p:cNvPr id="109" name="Picture 108">
                    <a:extLst>
                      <a:ext uri="{FF2B5EF4-FFF2-40B4-BE49-F238E27FC236}">
                        <a16:creationId xmlns:a16="http://schemas.microsoft.com/office/drawing/2014/main" id="{8DCBFAAD-85C7-7E44-B231-9424871C941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4104371" y="7743993"/>
                    <a:ext cx="335679" cy="27000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CE74ED8A-38D3-794E-BBC6-479157B829BF}"/>
                    </a:ext>
                  </a:extLst>
                </p:cNvPr>
                <p:cNvGrpSpPr/>
                <p:nvPr/>
              </p:nvGrpSpPr>
              <p:grpSpPr>
                <a:xfrm>
                  <a:off x="1167631" y="5963975"/>
                  <a:ext cx="1291911" cy="297003"/>
                  <a:chOff x="1167631" y="7713611"/>
                  <a:chExt cx="1291911" cy="297003"/>
                </a:xfrm>
              </p:grpSpPr>
              <p:pic>
                <p:nvPicPr>
                  <p:cNvPr id="104" name="Picture 103">
                    <a:extLst>
                      <a:ext uri="{FF2B5EF4-FFF2-40B4-BE49-F238E27FC236}">
                        <a16:creationId xmlns:a16="http://schemas.microsoft.com/office/drawing/2014/main" id="{B6B0F931-33CC-764D-8D0A-9391D5E8858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167631" y="7716420"/>
                    <a:ext cx="407938" cy="291384"/>
                  </a:xfrm>
                  <a:prstGeom prst="rect">
                    <a:avLst/>
                  </a:prstGeom>
                </p:spPr>
              </p:pic>
              <p:pic>
                <p:nvPicPr>
                  <p:cNvPr id="105" name="Picture 104">
                    <a:extLst>
                      <a:ext uri="{FF2B5EF4-FFF2-40B4-BE49-F238E27FC236}">
                        <a16:creationId xmlns:a16="http://schemas.microsoft.com/office/drawing/2014/main" id="{4CD0B82A-586B-B343-9185-EAEF67850B0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1621975" y="7713611"/>
                    <a:ext cx="361220" cy="297003"/>
                  </a:xfrm>
                  <a:prstGeom prst="rect">
                    <a:avLst/>
                  </a:prstGeom>
                </p:spPr>
              </p:pic>
              <p:pic>
                <p:nvPicPr>
                  <p:cNvPr id="106" name="Picture 105">
                    <a:extLst>
                      <a:ext uri="{FF2B5EF4-FFF2-40B4-BE49-F238E27FC236}">
                        <a16:creationId xmlns:a16="http://schemas.microsoft.com/office/drawing/2014/main" id="{D1BE872B-3555-1845-92E2-7D2658F9A43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2098322" y="7713611"/>
                    <a:ext cx="361220" cy="297003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E076ABF2-014E-B842-8F86-B31519333933}"/>
                  </a:ext>
                </a:extLst>
              </p:cNvPr>
              <p:cNvGrpSpPr/>
              <p:nvPr/>
            </p:nvGrpSpPr>
            <p:grpSpPr>
              <a:xfrm>
                <a:off x="1167631" y="7111908"/>
                <a:ext cx="5119577" cy="378799"/>
                <a:chOff x="1167631" y="7373925"/>
                <a:chExt cx="5119577" cy="378799"/>
              </a:xfrm>
            </p:grpSpPr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BDF3BD6F-3149-CA40-ACFB-D9A50708FA01}"/>
                    </a:ext>
                  </a:extLst>
                </p:cNvPr>
                <p:cNvGrpSpPr/>
                <p:nvPr/>
              </p:nvGrpSpPr>
              <p:grpSpPr>
                <a:xfrm>
                  <a:off x="4938556" y="7373925"/>
                  <a:ext cx="1348652" cy="378799"/>
                  <a:chOff x="4938556" y="7648317"/>
                  <a:chExt cx="1348652" cy="378799"/>
                </a:xfrm>
              </p:grpSpPr>
              <p:pic>
                <p:nvPicPr>
                  <p:cNvPr id="98" name="Picture 97">
                    <a:extLst>
                      <a:ext uri="{FF2B5EF4-FFF2-40B4-BE49-F238E27FC236}">
                        <a16:creationId xmlns:a16="http://schemas.microsoft.com/office/drawing/2014/main" id="{C3AC11BE-0698-EA4E-BB2A-2CDA67AAC4A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5898696" y="7662886"/>
                    <a:ext cx="388512" cy="349661"/>
                  </a:xfrm>
                  <a:prstGeom prst="rect">
                    <a:avLst/>
                  </a:prstGeom>
                </p:spPr>
              </p:pic>
              <p:pic>
                <p:nvPicPr>
                  <p:cNvPr id="99" name="Picture 98">
                    <a:extLst>
                      <a:ext uri="{FF2B5EF4-FFF2-40B4-BE49-F238E27FC236}">
                        <a16:creationId xmlns:a16="http://schemas.microsoft.com/office/drawing/2014/main" id="{1516DD82-3CF1-7944-ADD6-5CE1E217BD3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4938556" y="7648317"/>
                    <a:ext cx="407938" cy="378799"/>
                  </a:xfrm>
                  <a:prstGeom prst="rect">
                    <a:avLst/>
                  </a:prstGeom>
                </p:spPr>
              </p:pic>
              <p:pic>
                <p:nvPicPr>
                  <p:cNvPr id="100" name="Picture 99">
                    <a:extLst>
                      <a:ext uri="{FF2B5EF4-FFF2-40B4-BE49-F238E27FC236}">
                        <a16:creationId xmlns:a16="http://schemas.microsoft.com/office/drawing/2014/main" id="{8ACF9BD9-A178-3541-A5D6-64C837ABD36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5430692" y="7689215"/>
                    <a:ext cx="361220" cy="29700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90" name="Group 89">
                  <a:extLst>
                    <a:ext uri="{FF2B5EF4-FFF2-40B4-BE49-F238E27FC236}">
                      <a16:creationId xmlns:a16="http://schemas.microsoft.com/office/drawing/2014/main" id="{25496AAE-0F85-0243-A15C-B1386F194ADC}"/>
                    </a:ext>
                  </a:extLst>
                </p:cNvPr>
                <p:cNvGrpSpPr/>
                <p:nvPr/>
              </p:nvGrpSpPr>
              <p:grpSpPr>
                <a:xfrm>
                  <a:off x="3055930" y="7373925"/>
                  <a:ext cx="1286237" cy="378799"/>
                  <a:chOff x="3153813" y="7689595"/>
                  <a:chExt cx="1286237" cy="378799"/>
                </a:xfrm>
              </p:grpSpPr>
              <p:pic>
                <p:nvPicPr>
                  <p:cNvPr id="95" name="Picture 94">
                    <a:extLst>
                      <a:ext uri="{FF2B5EF4-FFF2-40B4-BE49-F238E27FC236}">
                        <a16:creationId xmlns:a16="http://schemas.microsoft.com/office/drawing/2014/main" id="{0840404A-35E5-7640-823C-1D1A0F1D265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696745" y="7689595"/>
                    <a:ext cx="301097" cy="378799"/>
                  </a:xfrm>
                  <a:prstGeom prst="rect">
                    <a:avLst/>
                  </a:prstGeom>
                </p:spPr>
              </p:pic>
              <p:pic>
                <p:nvPicPr>
                  <p:cNvPr id="96" name="Picture 95">
                    <a:extLst>
                      <a:ext uri="{FF2B5EF4-FFF2-40B4-BE49-F238E27FC236}">
                        <a16:creationId xmlns:a16="http://schemas.microsoft.com/office/drawing/2014/main" id="{8BAF06C7-098A-2A42-8FDC-77881E9AFF3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3153813" y="7715643"/>
                    <a:ext cx="388512" cy="326703"/>
                  </a:xfrm>
                  <a:prstGeom prst="rect">
                    <a:avLst/>
                  </a:prstGeom>
                </p:spPr>
              </p:pic>
              <p:pic>
                <p:nvPicPr>
                  <p:cNvPr id="97" name="Picture 96">
                    <a:extLst>
                      <a:ext uri="{FF2B5EF4-FFF2-40B4-BE49-F238E27FC236}">
                        <a16:creationId xmlns:a16="http://schemas.microsoft.com/office/drawing/2014/main" id="{FC0238DF-F13A-024E-8A7E-7AAFD5F0FF8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4104371" y="7743993"/>
                    <a:ext cx="335679" cy="27000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91" name="Group 90">
                  <a:extLst>
                    <a:ext uri="{FF2B5EF4-FFF2-40B4-BE49-F238E27FC236}">
                      <a16:creationId xmlns:a16="http://schemas.microsoft.com/office/drawing/2014/main" id="{E94A2AE2-A3C2-9D42-BEA9-C20388FD3502}"/>
                    </a:ext>
                  </a:extLst>
                </p:cNvPr>
                <p:cNvGrpSpPr/>
                <p:nvPr/>
              </p:nvGrpSpPr>
              <p:grpSpPr>
                <a:xfrm>
                  <a:off x="1167631" y="7414823"/>
                  <a:ext cx="1291911" cy="297003"/>
                  <a:chOff x="1167631" y="7713611"/>
                  <a:chExt cx="1291911" cy="297003"/>
                </a:xfrm>
              </p:grpSpPr>
              <p:pic>
                <p:nvPicPr>
                  <p:cNvPr id="92" name="Picture 91">
                    <a:extLst>
                      <a:ext uri="{FF2B5EF4-FFF2-40B4-BE49-F238E27FC236}">
                        <a16:creationId xmlns:a16="http://schemas.microsoft.com/office/drawing/2014/main" id="{0D8FD173-5EE3-F245-ACA4-B6D2187AD44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167631" y="7716420"/>
                    <a:ext cx="407938" cy="291384"/>
                  </a:xfrm>
                  <a:prstGeom prst="rect">
                    <a:avLst/>
                  </a:prstGeom>
                </p:spPr>
              </p:pic>
              <p:pic>
                <p:nvPicPr>
                  <p:cNvPr id="93" name="Picture 92">
                    <a:extLst>
                      <a:ext uri="{FF2B5EF4-FFF2-40B4-BE49-F238E27FC236}">
                        <a16:creationId xmlns:a16="http://schemas.microsoft.com/office/drawing/2014/main" id="{D1A2F78C-FF4A-B64C-9B6B-92E63E70BB8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1621975" y="7713611"/>
                    <a:ext cx="361220" cy="297003"/>
                  </a:xfrm>
                  <a:prstGeom prst="rect">
                    <a:avLst/>
                  </a:prstGeom>
                </p:spPr>
              </p:pic>
              <p:pic>
                <p:nvPicPr>
                  <p:cNvPr id="94" name="Picture 93">
                    <a:extLst>
                      <a:ext uri="{FF2B5EF4-FFF2-40B4-BE49-F238E27FC236}">
                        <a16:creationId xmlns:a16="http://schemas.microsoft.com/office/drawing/2014/main" id="{85DB255C-2ED6-A649-A195-C05E174909F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2098322" y="7713611"/>
                    <a:ext cx="361220" cy="297003"/>
                  </a:xfrm>
                  <a:prstGeom prst="rect">
                    <a:avLst/>
                  </a:prstGeom>
                </p:spPr>
              </p:pic>
            </p:grpSp>
          </p:grp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D6262CC-7C26-084B-961D-B178DA3D11A4}"/>
              </a:ext>
            </a:extLst>
          </p:cNvPr>
          <p:cNvSpPr txBox="1"/>
          <p:nvPr/>
        </p:nvSpPr>
        <p:spPr>
          <a:xfrm>
            <a:off x="871510" y="1355073"/>
            <a:ext cx="4559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Spaghetti Code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6DD609EA-B35D-8A40-B2D5-4605D4EBC64F}"/>
              </a:ext>
            </a:extLst>
          </p:cNvPr>
          <p:cNvSpPr txBox="1"/>
          <p:nvPr/>
        </p:nvSpPr>
        <p:spPr>
          <a:xfrm>
            <a:off x="6206922" y="1429908"/>
            <a:ext cx="4559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Clean Abstraction</a:t>
            </a:r>
          </a:p>
        </p:txBody>
      </p:sp>
    </p:spTree>
    <p:extLst>
      <p:ext uri="{BB962C8B-B14F-4D97-AF65-F5344CB8AC3E}">
        <p14:creationId xmlns:p14="http://schemas.microsoft.com/office/powerpoint/2010/main" val="1381377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3E27B-F8A5-2C4A-9267-BD17BB40AA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Enable tomorrow’s navy today through a cloud-native reference implementation to meet transformation and analytic Demands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675867-50D7-5949-A4E9-2989901B7A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20" name="Picture Placeholder 19" descr="A airplane that is driving down the road&#10;&#10;Description automatically generated">
            <a:extLst>
              <a:ext uri="{FF2B5EF4-FFF2-40B4-BE49-F238E27FC236}">
                <a16:creationId xmlns:a16="http://schemas.microsoft.com/office/drawing/2014/main" id="{CCBF6B06-2916-934E-AF8F-F97EB20AA5B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C52BAE0-C0F3-584D-ACC7-EA5248DB8D6E}"/>
              </a:ext>
            </a:extLst>
          </p:cNvPr>
          <p:cNvSpPr txBox="1"/>
          <p:nvPr/>
        </p:nvSpPr>
        <p:spPr>
          <a:xfrm>
            <a:off x="4782888" y="6494585"/>
            <a:ext cx="6436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Unclassified</a:t>
            </a:r>
            <a:r>
              <a:rPr lang="en-US" sz="1200" dirty="0"/>
              <a:t>					</a:t>
            </a:r>
            <a:r>
              <a:rPr lang="en-US" sz="1200" dirty="0">
                <a:solidFill>
                  <a:srgbClr val="FF0000"/>
                </a:solidFill>
              </a:rPr>
              <a:t>Draft//Pre-Decisional</a:t>
            </a:r>
          </a:p>
        </p:txBody>
      </p:sp>
    </p:spTree>
    <p:extLst>
      <p:ext uri="{BB962C8B-B14F-4D97-AF65-F5344CB8AC3E}">
        <p14:creationId xmlns:p14="http://schemas.microsoft.com/office/powerpoint/2010/main" val="438014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13FC9-54F9-B24A-81A1-C87427952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of ADE 2.0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0A935D-EA09-9B48-8E5A-3685A3C44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C207F2E-BBF4-1540-9CB3-E836F769A5F3}"/>
              </a:ext>
            </a:extLst>
          </p:cNvPr>
          <p:cNvSpPr txBox="1">
            <a:spLocks/>
          </p:cNvSpPr>
          <p:nvPr/>
        </p:nvSpPr>
        <p:spPr>
          <a:xfrm>
            <a:off x="2137719" y="3814227"/>
            <a:ext cx="3390900" cy="2123137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04863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̶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33463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262063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Lift and shift </a:t>
            </a:r>
            <a:r>
              <a:rPr lang="en-US" sz="1800" b="0" dirty="0">
                <a:latin typeface="+mn-lt"/>
              </a:rPr>
              <a:t>of current relational data warehouses to cloud </a:t>
            </a:r>
            <a:r>
              <a:rPr lang="en-US" sz="1800" dirty="0">
                <a:latin typeface="+mn-lt"/>
              </a:rPr>
              <a:t>with no modernization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Cannot discover information </a:t>
            </a:r>
            <a:r>
              <a:rPr lang="en-US" sz="1800" b="0" dirty="0">
                <a:latin typeface="+mn-lt"/>
              </a:rPr>
              <a:t>in file-based data like PDF, MS Word, etc.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0" dirty="0">
                <a:latin typeface="+mn-lt"/>
              </a:rPr>
              <a:t>Depends on </a:t>
            </a:r>
            <a:r>
              <a:rPr lang="en-US" sz="1800" dirty="0">
                <a:latin typeface="+mn-lt"/>
              </a:rPr>
              <a:t>traditional hand-maintained servers</a:t>
            </a:r>
          </a:p>
        </p:txBody>
      </p:sp>
      <p:pic>
        <p:nvPicPr>
          <p:cNvPr id="8" name="Graphic 7" descr="Disk">
            <a:extLst>
              <a:ext uri="{FF2B5EF4-FFF2-40B4-BE49-F238E27FC236}">
                <a16:creationId xmlns:a16="http://schemas.microsoft.com/office/drawing/2014/main" id="{61E43EE8-AE9F-7F41-864B-D258FCABC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02560" y="1569691"/>
            <a:ext cx="1747838" cy="1747838"/>
          </a:xfrm>
          <a:prstGeom prst="rect">
            <a:avLst/>
          </a:prstGeom>
        </p:spPr>
      </p:pic>
      <p:pic>
        <p:nvPicPr>
          <p:cNvPr id="12" name="Graphic 11" descr="Tools">
            <a:extLst>
              <a:ext uri="{FF2B5EF4-FFF2-40B4-BE49-F238E27FC236}">
                <a16:creationId xmlns:a16="http://schemas.microsoft.com/office/drawing/2014/main" id="{7FFAF99B-D539-2247-BEDD-AA2EA5187F7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41603" y="1741930"/>
            <a:ext cx="1401766" cy="1401766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7C3274C-FEA7-074B-B8A8-D5ACD959BCD0}"/>
              </a:ext>
            </a:extLst>
          </p:cNvPr>
          <p:cNvSpPr txBox="1">
            <a:spLocks/>
          </p:cNvSpPr>
          <p:nvPr/>
        </p:nvSpPr>
        <p:spPr>
          <a:xfrm>
            <a:off x="7029193" y="3730005"/>
            <a:ext cx="3390900" cy="2123136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04863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̶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33463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262063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Analytics </a:t>
            </a:r>
            <a:r>
              <a:rPr lang="en-US" sz="1800" b="0" dirty="0">
                <a:latin typeface="+mn-lt"/>
              </a:rPr>
              <a:t>remains </a:t>
            </a:r>
            <a:r>
              <a:rPr lang="en-US" sz="1800" dirty="0">
                <a:latin typeface="+mn-lt"/>
              </a:rPr>
              <a:t>highly manual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0" dirty="0">
                <a:latin typeface="+mn-lt"/>
              </a:rPr>
              <a:t>Significant </a:t>
            </a:r>
            <a:r>
              <a:rPr lang="en-US" sz="1800" dirty="0">
                <a:latin typeface="+mn-lt"/>
              </a:rPr>
              <a:t>customization </a:t>
            </a:r>
            <a:r>
              <a:rPr lang="en-US" sz="1800" b="0" dirty="0">
                <a:latin typeface="+mn-lt"/>
              </a:rPr>
              <a:t>of servers and applications</a:t>
            </a:r>
            <a:endParaRPr lang="en-US" sz="1800" dirty="0">
              <a:latin typeface="+mn-lt"/>
            </a:endParaRP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0" dirty="0">
                <a:latin typeface="+mn-lt"/>
              </a:rPr>
              <a:t>Confusing, complex scalability controls </a:t>
            </a:r>
            <a:r>
              <a:rPr lang="en-US" sz="1800" dirty="0">
                <a:latin typeface="+mn-lt"/>
              </a:rPr>
              <a:t>limits cloud effectiveness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Inflexible </a:t>
            </a:r>
            <a:r>
              <a:rPr lang="en-US" sz="1800" b="0" dirty="0">
                <a:latin typeface="+mn-lt"/>
              </a:rPr>
              <a:t>to changing Navy requirements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F31F9-4420-8847-8A69-2993680D54D0}"/>
              </a:ext>
            </a:extLst>
          </p:cNvPr>
          <p:cNvSpPr txBox="1"/>
          <p:nvPr/>
        </p:nvSpPr>
        <p:spPr>
          <a:xfrm>
            <a:off x="2506865" y="3119196"/>
            <a:ext cx="2583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Outdated Technology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AD5B81-4DA7-3B45-B58A-16C02A697207}"/>
              </a:ext>
            </a:extLst>
          </p:cNvPr>
          <p:cNvSpPr txBox="1"/>
          <p:nvPr/>
        </p:nvSpPr>
        <p:spPr>
          <a:xfrm>
            <a:off x="7014549" y="3096848"/>
            <a:ext cx="2583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Manual Intervention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E5B503-EA64-3448-9871-A2A3B280D2DE}"/>
              </a:ext>
            </a:extLst>
          </p:cNvPr>
          <p:cNvSpPr txBox="1"/>
          <p:nvPr/>
        </p:nvSpPr>
        <p:spPr>
          <a:xfrm>
            <a:off x="4782888" y="6494585"/>
            <a:ext cx="6436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Unclassified</a:t>
            </a:r>
            <a:r>
              <a:rPr lang="en-US" sz="1200" dirty="0"/>
              <a:t>					</a:t>
            </a:r>
            <a:r>
              <a:rPr lang="en-US" sz="1200" dirty="0">
                <a:solidFill>
                  <a:srgbClr val="FF0000"/>
                </a:solidFill>
              </a:rPr>
              <a:t> Draft//Pre-Decisional</a:t>
            </a:r>
          </a:p>
        </p:txBody>
      </p:sp>
    </p:spTree>
    <p:extLst>
      <p:ext uri="{BB962C8B-B14F-4D97-AF65-F5344CB8AC3E}">
        <p14:creationId xmlns:p14="http://schemas.microsoft.com/office/powerpoint/2010/main" val="942909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13FC9-54F9-B24A-81A1-C87427952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Studies Showing Importance of Cloud-Native Tech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0A935D-EA09-9B48-8E5A-3685A3C44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C207F2E-BBF4-1540-9CB3-E836F769A5F3}"/>
              </a:ext>
            </a:extLst>
          </p:cNvPr>
          <p:cNvSpPr txBox="1">
            <a:spLocks/>
          </p:cNvSpPr>
          <p:nvPr/>
        </p:nvSpPr>
        <p:spPr>
          <a:xfrm>
            <a:off x="2137719" y="3814227"/>
            <a:ext cx="3390900" cy="2123137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04863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̶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33463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262063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0" dirty="0">
                <a:latin typeface="+mn-lt"/>
              </a:rPr>
              <a:t>Facilitates </a:t>
            </a:r>
            <a:r>
              <a:rPr lang="en-US" sz="1800" dirty="0">
                <a:latin typeface="+mn-lt"/>
              </a:rPr>
              <a:t>broad access to data</a:t>
            </a:r>
            <a:r>
              <a:rPr lang="en-US" sz="1800" b="0" dirty="0">
                <a:latin typeface="+mn-lt"/>
              </a:rPr>
              <a:t> while </a:t>
            </a:r>
            <a:r>
              <a:rPr lang="en-US" sz="1800" dirty="0">
                <a:latin typeface="+mn-lt"/>
              </a:rPr>
              <a:t>protecting sensitive data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0" dirty="0">
                <a:latin typeface="+mn-lt"/>
              </a:rPr>
              <a:t>“… </a:t>
            </a:r>
            <a:r>
              <a:rPr lang="en-US" sz="1800" dirty="0">
                <a:latin typeface="+mn-lt"/>
              </a:rPr>
              <a:t>not a good use</a:t>
            </a:r>
            <a:r>
              <a:rPr lang="en-US" sz="1800" b="0" dirty="0">
                <a:latin typeface="+mn-lt"/>
              </a:rPr>
              <a:t> of resources for us to </a:t>
            </a:r>
            <a:r>
              <a:rPr lang="en-US" sz="1800" dirty="0">
                <a:latin typeface="+mn-lt"/>
              </a:rPr>
              <a:t>replicate the millions of dollars</a:t>
            </a:r>
            <a:r>
              <a:rPr lang="en-US" sz="1800" b="0" dirty="0">
                <a:latin typeface="+mn-lt"/>
              </a:rPr>
              <a:t> in investments that [cloud] vendors are making”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Data lake</a:t>
            </a:r>
            <a:r>
              <a:rPr lang="en-US" sz="1800" b="0" dirty="0">
                <a:latin typeface="+mn-lt"/>
              </a:rPr>
              <a:t> hosted in </a:t>
            </a:r>
            <a:r>
              <a:rPr lang="en-US" sz="1800" dirty="0">
                <a:latin typeface="+mn-lt"/>
              </a:rPr>
              <a:t>Amazon S3</a:t>
            </a:r>
            <a:r>
              <a:rPr lang="en-US" sz="1800" b="0" dirty="0">
                <a:latin typeface="+mn-lt"/>
              </a:rPr>
              <a:t>, using </a:t>
            </a:r>
            <a:r>
              <a:rPr lang="en-US" sz="1800" dirty="0">
                <a:latin typeface="+mn-lt"/>
              </a:rPr>
              <a:t>Apache </a:t>
            </a:r>
            <a:r>
              <a:rPr lang="en-US" sz="1800" dirty="0" err="1">
                <a:latin typeface="+mn-lt"/>
              </a:rPr>
              <a:t>HBase</a:t>
            </a:r>
            <a:r>
              <a:rPr lang="en-US" sz="1800" b="0" dirty="0">
                <a:latin typeface="+mn-lt"/>
              </a:rPr>
              <a:t> and </a:t>
            </a:r>
            <a:r>
              <a:rPr lang="en-US" sz="1800" dirty="0">
                <a:latin typeface="+mn-lt"/>
              </a:rPr>
              <a:t>Apache Spark </a:t>
            </a:r>
            <a:r>
              <a:rPr lang="en-US" sz="1800" b="0" dirty="0">
                <a:latin typeface="+mn-lt"/>
              </a:rPr>
              <a:t>to drive data search/viz.</a:t>
            </a:r>
            <a:endParaRPr lang="en-US" sz="1800" dirty="0">
              <a:latin typeface="+mn-lt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7C3274C-FEA7-074B-B8A8-D5ACD959BCD0}"/>
              </a:ext>
            </a:extLst>
          </p:cNvPr>
          <p:cNvSpPr txBox="1">
            <a:spLocks/>
          </p:cNvSpPr>
          <p:nvPr/>
        </p:nvSpPr>
        <p:spPr>
          <a:xfrm>
            <a:off x="7029193" y="3730005"/>
            <a:ext cx="3390900" cy="2123136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04863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̶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33463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262063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0" dirty="0">
                <a:latin typeface="+mn-lt"/>
              </a:rPr>
              <a:t>Online language training site, </a:t>
            </a:r>
            <a:r>
              <a:rPr lang="en-US" sz="1800" dirty="0">
                <a:latin typeface="+mn-lt"/>
              </a:rPr>
              <a:t>18 million users</a:t>
            </a:r>
            <a:r>
              <a:rPr lang="en-US" sz="1800" b="0" dirty="0">
                <a:latin typeface="+mn-lt"/>
              </a:rPr>
              <a:t> monthly.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0" dirty="0">
                <a:latin typeface="+mn-lt"/>
              </a:rPr>
              <a:t>“Our company relies heavily on Amazon </a:t>
            </a:r>
            <a:r>
              <a:rPr lang="en-US" sz="1800" b="0" dirty="0" err="1">
                <a:latin typeface="+mn-lt"/>
              </a:rPr>
              <a:t>DynamoDB</a:t>
            </a:r>
            <a:r>
              <a:rPr lang="en-US" sz="1800" b="0" dirty="0">
                <a:latin typeface="+mn-lt"/>
              </a:rPr>
              <a:t> not just for its </a:t>
            </a:r>
            <a:r>
              <a:rPr lang="en-US" sz="1800" dirty="0">
                <a:latin typeface="+mn-lt"/>
              </a:rPr>
              <a:t>highly scalable database</a:t>
            </a:r>
            <a:r>
              <a:rPr lang="en-US" sz="1800" b="0" dirty="0">
                <a:latin typeface="+mn-lt"/>
              </a:rPr>
              <a:t>, but also for </a:t>
            </a:r>
            <a:r>
              <a:rPr lang="en-US" sz="1800" dirty="0">
                <a:latin typeface="+mn-lt"/>
              </a:rPr>
              <a:t>high performance</a:t>
            </a:r>
            <a:r>
              <a:rPr lang="en-US" sz="1800" b="0" dirty="0">
                <a:latin typeface="+mn-lt"/>
              </a:rPr>
              <a:t>”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0" dirty="0">
                <a:latin typeface="+mn-lt"/>
              </a:rPr>
              <a:t>“We plan on utilizing AWS Lambda for </a:t>
            </a:r>
            <a:r>
              <a:rPr lang="en-US" sz="1800" dirty="0" err="1">
                <a:latin typeface="+mn-lt"/>
              </a:rPr>
              <a:t>microservices</a:t>
            </a:r>
            <a:r>
              <a:rPr lang="en-US" sz="1800" b="0" dirty="0">
                <a:latin typeface="+mn-lt"/>
              </a:rPr>
              <a:t> </a:t>
            </a:r>
            <a:r>
              <a:rPr lang="en-US" sz="1800" dirty="0">
                <a:latin typeface="+mn-lt"/>
              </a:rPr>
              <a:t>architecture</a:t>
            </a:r>
            <a:r>
              <a:rPr lang="en-US" sz="1800" b="0" dirty="0">
                <a:latin typeface="+mn-lt"/>
              </a:rPr>
              <a:t>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F31F9-4420-8847-8A69-2993680D54D0}"/>
              </a:ext>
            </a:extLst>
          </p:cNvPr>
          <p:cNvSpPr txBox="1"/>
          <p:nvPr/>
        </p:nvSpPr>
        <p:spPr>
          <a:xfrm>
            <a:off x="2506865" y="3119196"/>
            <a:ext cx="2583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UK Data Service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AD5B81-4DA7-3B45-B58A-16C02A697207}"/>
              </a:ext>
            </a:extLst>
          </p:cNvPr>
          <p:cNvSpPr txBox="1"/>
          <p:nvPr/>
        </p:nvSpPr>
        <p:spPr>
          <a:xfrm>
            <a:off x="7014549" y="3096848"/>
            <a:ext cx="2583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chemeClr val="tx2"/>
                </a:solidFill>
              </a:rPr>
              <a:t>Duolingo</a:t>
            </a:r>
            <a:endParaRPr lang="en-US" sz="2000" b="1" dirty="0">
              <a:solidFill>
                <a:schemeClr val="tx2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E5B503-EA64-3448-9871-A2A3B280D2DE}"/>
              </a:ext>
            </a:extLst>
          </p:cNvPr>
          <p:cNvSpPr txBox="1"/>
          <p:nvPr/>
        </p:nvSpPr>
        <p:spPr>
          <a:xfrm>
            <a:off x="4782888" y="6494585"/>
            <a:ext cx="6436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Unclassified</a:t>
            </a:r>
            <a:r>
              <a:rPr lang="en-US" sz="1200" dirty="0"/>
              <a:t>					</a:t>
            </a:r>
            <a:r>
              <a:rPr lang="en-US" sz="1200" dirty="0">
                <a:solidFill>
                  <a:srgbClr val="FF0000"/>
                </a:solidFill>
              </a:rPr>
              <a:t> Draft//Pre-Decisional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5951" b="-9510"/>
          <a:stretch/>
        </p:blipFill>
        <p:spPr>
          <a:xfrm>
            <a:off x="2925385" y="1569701"/>
            <a:ext cx="1746223" cy="174622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79758" y="1884525"/>
            <a:ext cx="3289769" cy="111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885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A8270-842E-D34E-BCAC-8D5B7B2A1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Overview - Reference Implementation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32E2C-99DA-3F44-83F3-28239F86F6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58B4B48-3AAF-4042-B768-6ACD905DB1DB}"/>
              </a:ext>
            </a:extLst>
          </p:cNvPr>
          <p:cNvGrpSpPr/>
          <p:nvPr/>
        </p:nvGrpSpPr>
        <p:grpSpPr>
          <a:xfrm>
            <a:off x="1557338" y="1814516"/>
            <a:ext cx="8620121" cy="4535388"/>
            <a:chOff x="1644320" y="1364930"/>
            <a:chExt cx="8533140" cy="4927822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C6E7DB39-F6DD-5246-8B91-FC7B069880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96265" y="1412503"/>
              <a:ext cx="537749" cy="518544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CF36A37-ABBC-8B4D-AEE9-0EEFF6B8F8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96265" y="2025384"/>
              <a:ext cx="537749" cy="518544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C4190F5C-A192-2B4A-9E96-221FA751C8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96265" y="2638265"/>
              <a:ext cx="537749" cy="518544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FB1E6121-5597-8341-BD07-20DA23D76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96265" y="3251146"/>
              <a:ext cx="537749" cy="518544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03B14513-9D86-664D-A1E0-7BAB3D8075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96265" y="3864027"/>
              <a:ext cx="537749" cy="518544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20000FB7-1D23-1244-A7AE-775A773CF1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96265" y="4476908"/>
              <a:ext cx="537749" cy="518544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392B6D66-FA0B-654D-AB22-321495800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96265" y="5089789"/>
              <a:ext cx="537749" cy="518544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F03687CB-2F4C-D14E-A2CD-68C35FDD83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96265" y="5702669"/>
              <a:ext cx="537749" cy="518544"/>
            </a:xfrm>
            <a:prstGeom prst="rect">
              <a:avLst/>
            </a:prstGeom>
          </p:spPr>
        </p:pic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BA1A9A7-72A1-B745-A455-83FE60EE6670}"/>
                </a:ext>
              </a:extLst>
            </p:cNvPr>
            <p:cNvSpPr/>
            <p:nvPr/>
          </p:nvSpPr>
          <p:spPr>
            <a:xfrm>
              <a:off x="3035638" y="5678784"/>
              <a:ext cx="2225040" cy="612528"/>
            </a:xfrm>
            <a:prstGeom prst="rect">
              <a:avLst/>
            </a:prstGeom>
            <a:solidFill>
              <a:srgbClr val="5D7D9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Helvetica" pitchFamily="2" charset="0"/>
                </a:rPr>
                <a:t>INFRASTRUCTURE MANAGEMENT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4ED0D08-1708-8646-AA0E-7897399B2DC0}"/>
                </a:ext>
              </a:extLst>
            </p:cNvPr>
            <p:cNvSpPr/>
            <p:nvPr/>
          </p:nvSpPr>
          <p:spPr>
            <a:xfrm>
              <a:off x="5297255" y="5686087"/>
              <a:ext cx="4441108" cy="606665"/>
            </a:xfrm>
            <a:prstGeom prst="rect">
              <a:avLst/>
            </a:prstGeom>
            <a:solidFill>
              <a:srgbClr val="D9D9D9">
                <a:alpha val="5529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latin typeface="Helvetica" pitchFamily="2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01D3B16-61CE-C445-8220-363DD3E9C04C}"/>
                </a:ext>
              </a:extLst>
            </p:cNvPr>
            <p:cNvSpPr/>
            <p:nvPr/>
          </p:nvSpPr>
          <p:spPr>
            <a:xfrm>
              <a:off x="3035638" y="5061281"/>
              <a:ext cx="2225040" cy="612528"/>
            </a:xfrm>
            <a:prstGeom prst="rect">
              <a:avLst/>
            </a:prstGeom>
            <a:solidFill>
              <a:srgbClr val="5D7D9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Helvetica" pitchFamily="2" charset="0"/>
                </a:rPr>
                <a:t>DATA INTEGRATION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0C3EC66-4740-2E43-80D6-183669BFD43D}"/>
                </a:ext>
              </a:extLst>
            </p:cNvPr>
            <p:cNvSpPr/>
            <p:nvPr/>
          </p:nvSpPr>
          <p:spPr>
            <a:xfrm>
              <a:off x="5297255" y="5057481"/>
              <a:ext cx="4441108" cy="619863"/>
            </a:xfrm>
            <a:prstGeom prst="rect">
              <a:avLst/>
            </a:prstGeom>
            <a:solidFill>
              <a:srgbClr val="D9D9D9">
                <a:alpha val="5529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latin typeface="Helvetica" pitchFamily="2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CB0C76B-9717-B24A-B742-69CEC5165852}"/>
                </a:ext>
              </a:extLst>
            </p:cNvPr>
            <p:cNvSpPr/>
            <p:nvPr/>
          </p:nvSpPr>
          <p:spPr>
            <a:xfrm>
              <a:off x="3035638" y="3824509"/>
              <a:ext cx="2225040" cy="612528"/>
            </a:xfrm>
            <a:prstGeom prst="rect">
              <a:avLst/>
            </a:prstGeom>
            <a:solidFill>
              <a:srgbClr val="5D7D9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Helvetica" pitchFamily="2" charset="0"/>
                </a:rPr>
                <a:t>DATA STORAGE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286B596-2C16-C54E-B40B-917DB8D0769A}"/>
                </a:ext>
              </a:extLst>
            </p:cNvPr>
            <p:cNvSpPr/>
            <p:nvPr/>
          </p:nvSpPr>
          <p:spPr>
            <a:xfrm>
              <a:off x="5297255" y="3806513"/>
              <a:ext cx="4441108" cy="634324"/>
            </a:xfrm>
            <a:prstGeom prst="rect">
              <a:avLst/>
            </a:prstGeom>
            <a:solidFill>
              <a:srgbClr val="D9D9D9">
                <a:alpha val="5529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latin typeface="Helvetica" pitchFamily="2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6698B22-52F8-604B-962B-5A349B7D1065}"/>
                </a:ext>
              </a:extLst>
            </p:cNvPr>
            <p:cNvSpPr/>
            <p:nvPr/>
          </p:nvSpPr>
          <p:spPr>
            <a:xfrm>
              <a:off x="3035638" y="3202798"/>
              <a:ext cx="2225040" cy="612528"/>
            </a:xfrm>
            <a:prstGeom prst="rect">
              <a:avLst/>
            </a:prstGeom>
            <a:solidFill>
              <a:srgbClr val="5D7D9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Helvetica" pitchFamily="2" charset="0"/>
                </a:rPr>
                <a:t>SEARCH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CFC703A-355F-A241-8C8D-623CFCF2F09E}"/>
                </a:ext>
              </a:extLst>
            </p:cNvPr>
            <p:cNvSpPr/>
            <p:nvPr/>
          </p:nvSpPr>
          <p:spPr>
            <a:xfrm>
              <a:off x="5297255" y="3206841"/>
              <a:ext cx="4441108" cy="601467"/>
            </a:xfrm>
            <a:prstGeom prst="rect">
              <a:avLst/>
            </a:prstGeom>
            <a:solidFill>
              <a:srgbClr val="D9D9D9">
                <a:alpha val="5529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latin typeface="Helvetica" pitchFamily="2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DAD8E84-248C-AE41-B4BA-6906D696C7E9}"/>
                </a:ext>
              </a:extLst>
            </p:cNvPr>
            <p:cNvSpPr/>
            <p:nvPr/>
          </p:nvSpPr>
          <p:spPr>
            <a:xfrm>
              <a:off x="3035638" y="4442895"/>
              <a:ext cx="2225040" cy="612528"/>
            </a:xfrm>
            <a:prstGeom prst="rect">
              <a:avLst/>
            </a:prstGeom>
            <a:solidFill>
              <a:srgbClr val="5D7D9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Helvetica" pitchFamily="2" charset="0"/>
                </a:rPr>
                <a:t>SEARCH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C132E3A-2F9C-F34A-8C27-6BD8EC8392AC}"/>
                </a:ext>
              </a:extLst>
            </p:cNvPr>
            <p:cNvSpPr/>
            <p:nvPr/>
          </p:nvSpPr>
          <p:spPr>
            <a:xfrm>
              <a:off x="5297255" y="4438478"/>
              <a:ext cx="4441108" cy="622804"/>
            </a:xfrm>
            <a:prstGeom prst="rect">
              <a:avLst/>
            </a:prstGeom>
            <a:solidFill>
              <a:srgbClr val="D9D9D9">
                <a:alpha val="5529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latin typeface="Helvetica" pitchFamily="2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981A5CF-5EF7-7A4F-8B68-F05B233378B7}"/>
                </a:ext>
              </a:extLst>
            </p:cNvPr>
            <p:cNvSpPr/>
            <p:nvPr/>
          </p:nvSpPr>
          <p:spPr>
            <a:xfrm>
              <a:off x="3035638" y="2594313"/>
              <a:ext cx="2225040" cy="612528"/>
            </a:xfrm>
            <a:prstGeom prst="rect">
              <a:avLst/>
            </a:prstGeom>
            <a:solidFill>
              <a:srgbClr val="5D7D9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Helvetica" pitchFamily="2" charset="0"/>
                </a:rPr>
                <a:t>METADATA MANAGEMENT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C1215F6-75FB-F24D-9051-DD2168C4C67B}"/>
                </a:ext>
              </a:extLst>
            </p:cNvPr>
            <p:cNvSpPr/>
            <p:nvPr/>
          </p:nvSpPr>
          <p:spPr>
            <a:xfrm>
              <a:off x="5297255" y="2599781"/>
              <a:ext cx="4441108" cy="602274"/>
            </a:xfrm>
            <a:prstGeom prst="rect">
              <a:avLst/>
            </a:prstGeom>
            <a:solidFill>
              <a:srgbClr val="D9D9D9">
                <a:alpha val="5529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latin typeface="Helvetica" pitchFamily="2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8F4C36C-3AEC-C247-BE00-DD3369676869}"/>
                </a:ext>
              </a:extLst>
            </p:cNvPr>
            <p:cNvSpPr/>
            <p:nvPr/>
          </p:nvSpPr>
          <p:spPr>
            <a:xfrm>
              <a:off x="3035638" y="1984000"/>
              <a:ext cx="2225040" cy="612528"/>
            </a:xfrm>
            <a:prstGeom prst="rect">
              <a:avLst/>
            </a:prstGeom>
            <a:solidFill>
              <a:srgbClr val="5D7D9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Helvetica" pitchFamily="2" charset="0"/>
                </a:rPr>
                <a:t>ANALYTICS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62C93F0-4CEE-A140-A8AB-0E81176AFE94}"/>
                </a:ext>
              </a:extLst>
            </p:cNvPr>
            <p:cNvSpPr/>
            <p:nvPr/>
          </p:nvSpPr>
          <p:spPr>
            <a:xfrm>
              <a:off x="5297255" y="1978721"/>
              <a:ext cx="4441108" cy="619620"/>
            </a:xfrm>
            <a:prstGeom prst="rect">
              <a:avLst/>
            </a:prstGeom>
            <a:solidFill>
              <a:srgbClr val="D9D9D9">
                <a:alpha val="5529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latin typeface="Helvetica" pitchFamily="2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D522101-C54F-2C4F-B829-9ADC0B9D8BA9}"/>
                </a:ext>
              </a:extLst>
            </p:cNvPr>
            <p:cNvSpPr/>
            <p:nvPr/>
          </p:nvSpPr>
          <p:spPr>
            <a:xfrm>
              <a:off x="3035638" y="1365260"/>
              <a:ext cx="2225040" cy="612528"/>
            </a:xfrm>
            <a:prstGeom prst="rect">
              <a:avLst/>
            </a:prstGeom>
            <a:solidFill>
              <a:srgbClr val="5D7D9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Helvetica" pitchFamily="2" charset="0"/>
                </a:rPr>
                <a:t>APIs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4517700-9F8E-3E42-8F6F-DC0926DEB71D}"/>
                </a:ext>
              </a:extLst>
            </p:cNvPr>
            <p:cNvSpPr/>
            <p:nvPr/>
          </p:nvSpPr>
          <p:spPr>
            <a:xfrm>
              <a:off x="5297255" y="1364930"/>
              <a:ext cx="4441108" cy="616336"/>
            </a:xfrm>
            <a:prstGeom prst="rect">
              <a:avLst/>
            </a:prstGeom>
            <a:solidFill>
              <a:srgbClr val="D9D9D9">
                <a:alpha val="5529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latin typeface="Helvetica" pitchFamily="2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DDA5652-A5C5-4D47-A650-18DD0E5AA809}"/>
                </a:ext>
              </a:extLst>
            </p:cNvPr>
            <p:cNvSpPr/>
            <p:nvPr/>
          </p:nvSpPr>
          <p:spPr>
            <a:xfrm>
              <a:off x="6618053" y="3361195"/>
              <a:ext cx="1798545" cy="311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</a:rPr>
                <a:t>AWS </a:t>
              </a:r>
              <a:r>
                <a:rPr lang="en-US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</a:rPr>
                <a:t>ElasticSearch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D54A01C-159E-A647-BA4F-7B9AAB41E75A}"/>
                </a:ext>
              </a:extLst>
            </p:cNvPr>
            <p:cNvSpPr/>
            <p:nvPr/>
          </p:nvSpPr>
          <p:spPr>
            <a:xfrm>
              <a:off x="6842266" y="2734142"/>
              <a:ext cx="1263805" cy="35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</a:rPr>
                <a:t>AWS Glue</a:t>
              </a: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F576F96D-E849-5B41-828A-6F2DE4F65A44}"/>
                </a:ext>
              </a:extLst>
            </p:cNvPr>
            <p:cNvGrpSpPr/>
            <p:nvPr/>
          </p:nvGrpSpPr>
          <p:grpSpPr>
            <a:xfrm>
              <a:off x="5584524" y="1475770"/>
              <a:ext cx="1866109" cy="416312"/>
              <a:chOff x="4538772" y="1475770"/>
              <a:chExt cx="1866109" cy="416312"/>
            </a:xfrm>
          </p:grpSpPr>
          <p:pic>
            <p:nvPicPr>
              <p:cNvPr id="120" name="Picture 119">
                <a:extLst>
                  <a:ext uri="{FF2B5EF4-FFF2-40B4-BE49-F238E27FC236}">
                    <a16:creationId xmlns:a16="http://schemas.microsoft.com/office/drawing/2014/main" id="{FA93C85E-7E2C-104A-933B-D4AB10D1D4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38772" y="1475770"/>
                <a:ext cx="346927" cy="416312"/>
              </a:xfrm>
              <a:prstGeom prst="rect">
                <a:avLst/>
              </a:prstGeom>
            </p:spPr>
          </p:pic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B7A66693-2DEC-E942-AFCB-3453F96ECD7B}"/>
                  </a:ext>
                </a:extLst>
              </p:cNvPr>
              <p:cNvSpPr/>
              <p:nvPr/>
            </p:nvSpPr>
            <p:spPr>
              <a:xfrm>
                <a:off x="4885699" y="1540786"/>
                <a:ext cx="1519182" cy="28628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itchFamily="2" charset="0"/>
                  </a:rPr>
                  <a:t>AWS API Gateway</a:t>
                </a: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892C6152-AE8B-5640-A160-BB000A73E774}"/>
                </a:ext>
              </a:extLst>
            </p:cNvPr>
            <p:cNvGrpSpPr/>
            <p:nvPr/>
          </p:nvGrpSpPr>
          <p:grpSpPr>
            <a:xfrm>
              <a:off x="7608857" y="1476982"/>
              <a:ext cx="1594619" cy="416312"/>
              <a:chOff x="6195884" y="1476982"/>
              <a:chExt cx="1594619" cy="416312"/>
            </a:xfrm>
          </p:grpSpPr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4C2E1E01-2BE7-0842-B8E7-953AA5C737A3}"/>
                  </a:ext>
                </a:extLst>
              </p:cNvPr>
              <p:cNvSpPr/>
              <p:nvPr/>
            </p:nvSpPr>
            <p:spPr>
              <a:xfrm>
                <a:off x="6587636" y="1540786"/>
                <a:ext cx="1202867" cy="28628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itchFamily="2" charset="0"/>
                  </a:rPr>
                  <a:t>AWS Lambda</a:t>
                </a:r>
              </a:p>
            </p:txBody>
          </p:sp>
          <p:pic>
            <p:nvPicPr>
              <p:cNvPr id="119" name="Picture 118">
                <a:extLst>
                  <a:ext uri="{FF2B5EF4-FFF2-40B4-BE49-F238E27FC236}">
                    <a16:creationId xmlns:a16="http://schemas.microsoft.com/office/drawing/2014/main" id="{136C8950-1305-C946-93DC-1E5C8C8CD3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95884" y="1476982"/>
                <a:ext cx="346927" cy="416312"/>
              </a:xfrm>
              <a:prstGeom prst="rect">
                <a:avLst/>
              </a:prstGeom>
            </p:spPr>
          </p:pic>
        </p:grp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37A593B-0ABE-8C4A-8CF2-ED4ED6A2D5AC}"/>
                </a:ext>
              </a:extLst>
            </p:cNvPr>
            <p:cNvSpPr/>
            <p:nvPr/>
          </p:nvSpPr>
          <p:spPr>
            <a:xfrm>
              <a:off x="8000609" y="2168315"/>
              <a:ext cx="1202867" cy="2862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</a:rPr>
                <a:t>AWS Athena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4FB1E31-1B19-0E4D-8E5E-8F5F4DFF40E3}"/>
                </a:ext>
              </a:extLst>
            </p:cNvPr>
            <p:cNvSpPr/>
            <p:nvPr/>
          </p:nvSpPr>
          <p:spPr>
            <a:xfrm>
              <a:off x="6002648" y="2168315"/>
              <a:ext cx="1606209" cy="2862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</a:rPr>
                <a:t>AWS Comprehend</a:t>
              </a:r>
            </a:p>
          </p:txBody>
        </p: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CE377EBC-4436-334B-A15E-E16FA9120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36547" y="2093318"/>
              <a:ext cx="439271" cy="448056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E2417A9D-9CDF-3E46-9AF6-C2FEEAC5D7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608857" y="2137373"/>
              <a:ext cx="348163" cy="348163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3507B5A7-085E-B648-B93C-160BA5FEF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51618" y="2691923"/>
              <a:ext cx="363818" cy="436582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4AB363F6-48DD-3A4F-A65E-8ACA69F7F3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74673" y="3275521"/>
              <a:ext cx="483347" cy="483347"/>
            </a:xfrm>
            <a:prstGeom prst="rect">
              <a:avLst/>
            </a:prstGeom>
          </p:spPr>
        </p:pic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C7D87222-E10E-BD4F-99D7-EB627535EAF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701053" y="3881626"/>
              <a:ext cx="406094" cy="495674"/>
            </a:xfrm>
            <a:prstGeom prst="rect">
              <a:avLst/>
            </a:prstGeom>
          </p:spPr>
        </p:pic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0FEECC6-336A-944B-8B09-B74738190389}"/>
                </a:ext>
              </a:extLst>
            </p:cNvPr>
            <p:cNvSpPr/>
            <p:nvPr/>
          </p:nvSpPr>
          <p:spPr>
            <a:xfrm>
              <a:off x="6138646" y="3953342"/>
              <a:ext cx="1263805" cy="35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</a:rPr>
                <a:t>AWS S3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2105F20-EE43-974F-BA83-616EE941129B}"/>
                </a:ext>
              </a:extLst>
            </p:cNvPr>
            <p:cNvSpPr/>
            <p:nvPr/>
          </p:nvSpPr>
          <p:spPr>
            <a:xfrm>
              <a:off x="7474168" y="3953342"/>
              <a:ext cx="1613009" cy="35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</a:rPr>
                <a:t>AWS DynamoDB</a:t>
              </a:r>
            </a:p>
          </p:txBody>
        </p:sp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E0DCE68F-00DF-F344-947F-F5ACD401D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044538" y="3879798"/>
              <a:ext cx="406095" cy="469547"/>
            </a:xfrm>
            <a:prstGeom prst="rect">
              <a:avLst/>
            </a:prstGeom>
          </p:spPr>
        </p:pic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A991638-8744-AD42-95CC-8BAC274C9389}"/>
                </a:ext>
              </a:extLst>
            </p:cNvPr>
            <p:cNvSpPr/>
            <p:nvPr/>
          </p:nvSpPr>
          <p:spPr>
            <a:xfrm>
              <a:off x="6618053" y="4607289"/>
              <a:ext cx="1798545" cy="311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</a:rPr>
                <a:t>AWS </a:t>
              </a:r>
              <a:r>
                <a:rPr lang="en-US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</a:rPr>
                <a:t>ElasticSearch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endParaRPr>
            </a:p>
          </p:txBody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A5AF1807-7091-464E-A34F-14F7AAB54EF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74673" y="4521615"/>
              <a:ext cx="483347" cy="483347"/>
            </a:xfrm>
            <a:prstGeom prst="rect">
              <a:avLst/>
            </a:prstGeom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56DC42A2-1363-B14F-81EB-336B0F749C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84524" y="5223316"/>
              <a:ext cx="720357" cy="302550"/>
            </a:xfrm>
            <a:prstGeom prst="rect">
              <a:avLst/>
            </a:prstGeom>
          </p:spPr>
        </p:pic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FD1E21C-C8ED-134A-8598-5B43B8BCD374}"/>
                </a:ext>
              </a:extLst>
            </p:cNvPr>
            <p:cNvSpPr/>
            <p:nvPr/>
          </p:nvSpPr>
          <p:spPr>
            <a:xfrm>
              <a:off x="6367041" y="5225854"/>
              <a:ext cx="1798545" cy="311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</a:rPr>
                <a:t>Apache </a:t>
              </a:r>
              <a:r>
                <a:rPr lang="en-US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</a:rPr>
                <a:t>NiFi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endParaRP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88052ABF-0880-B044-81D5-DF876A83D9DC}"/>
                </a:ext>
              </a:extLst>
            </p:cNvPr>
            <p:cNvGrpSpPr/>
            <p:nvPr/>
          </p:nvGrpSpPr>
          <p:grpSpPr>
            <a:xfrm>
              <a:off x="7608857" y="5170441"/>
              <a:ext cx="1594619" cy="416312"/>
              <a:chOff x="6195884" y="1476982"/>
              <a:chExt cx="1594619" cy="416312"/>
            </a:xfrm>
          </p:grpSpPr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E1E96694-E682-9140-932A-F3B7945DA41E}"/>
                  </a:ext>
                </a:extLst>
              </p:cNvPr>
              <p:cNvSpPr/>
              <p:nvPr/>
            </p:nvSpPr>
            <p:spPr>
              <a:xfrm>
                <a:off x="6587636" y="1540786"/>
                <a:ext cx="1202867" cy="28628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itchFamily="2" charset="0"/>
                  </a:rPr>
                  <a:t>AWS Lambda</a:t>
                </a:r>
              </a:p>
            </p:txBody>
          </p:sp>
          <p:pic>
            <p:nvPicPr>
              <p:cNvPr id="117" name="Picture 116">
                <a:extLst>
                  <a:ext uri="{FF2B5EF4-FFF2-40B4-BE49-F238E27FC236}">
                    <a16:creationId xmlns:a16="http://schemas.microsoft.com/office/drawing/2014/main" id="{1E0EC715-B2D5-994A-B90F-70D0EAD6B8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95884" y="1476982"/>
                <a:ext cx="346927" cy="416312"/>
              </a:xfrm>
              <a:prstGeom prst="rect">
                <a:avLst/>
              </a:prstGeom>
            </p:spPr>
          </p:pic>
        </p:grp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DACC856F-3CA9-E94C-9F3C-DD86764474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52109" y="5777101"/>
              <a:ext cx="1076181" cy="404644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D79A8D3B-DA1F-5A4E-ADF3-63E314D6B0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789454" y="1520522"/>
              <a:ext cx="162617" cy="302003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881CFB95-2766-B745-91D0-BB6CB4D55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789454" y="2134800"/>
              <a:ext cx="162617" cy="302003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BCD051A1-1086-AA44-9C9C-F8E8CD85D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789454" y="2749078"/>
              <a:ext cx="162617" cy="302003"/>
            </a:xfrm>
            <a:prstGeom prst="rect">
              <a:avLst/>
            </a:prstGeom>
          </p:spPr>
        </p:pic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BED49F57-F302-2040-826D-00CB71838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789454" y="3363356"/>
              <a:ext cx="162617" cy="302003"/>
            </a:xfrm>
            <a:prstGeom prst="rect">
              <a:avLst/>
            </a:prstGeom>
          </p:spPr>
        </p:pic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7A4370A8-B66E-EB41-A16D-07F8B94C4E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789454" y="3977634"/>
              <a:ext cx="162617" cy="302003"/>
            </a:xfrm>
            <a:prstGeom prst="rect">
              <a:avLst/>
            </a:prstGeom>
          </p:spPr>
        </p:pic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44BFE3D6-5382-214D-95CC-9225556F2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789454" y="4591912"/>
              <a:ext cx="162617" cy="302003"/>
            </a:xfrm>
            <a:prstGeom prst="rect">
              <a:avLst/>
            </a:prstGeom>
          </p:spPr>
        </p:pic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21C903A1-3C07-4E43-AAEF-ED49DE4651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789454" y="5206190"/>
              <a:ext cx="162617" cy="302003"/>
            </a:xfrm>
            <a:prstGeom prst="rect">
              <a:avLst/>
            </a:prstGeom>
          </p:spPr>
        </p:pic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3FD2FF18-3483-C848-91B6-5E38359C4B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789454" y="5820469"/>
              <a:ext cx="162617" cy="302003"/>
            </a:xfrm>
            <a:prstGeom prst="rect">
              <a:avLst/>
            </a:prstGeom>
          </p:spPr>
        </p:pic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48CF4765-9195-C443-BEA4-1D450541E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238361" y="2174782"/>
              <a:ext cx="253556" cy="219748"/>
            </a:xfrm>
            <a:prstGeom prst="rect">
              <a:avLst/>
            </a:prstGeom>
          </p:spPr>
        </p:pic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078D52BE-53B9-D14B-B0C9-F9AB067724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269889" y="4035523"/>
              <a:ext cx="190500" cy="190500"/>
            </a:xfrm>
            <a:prstGeom prst="rect">
              <a:avLst/>
            </a:prstGeom>
          </p:spPr>
        </p:pic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CD0D8ADE-6ABC-C848-8A6E-EBEEAD31C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260183" y="3408408"/>
              <a:ext cx="209911" cy="211897"/>
            </a:xfrm>
            <a:prstGeom prst="rect">
              <a:avLst/>
            </a:prstGeom>
          </p:spPr>
        </p:pic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57919B87-9934-E740-84B0-BF72BD8E38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260183" y="4635958"/>
              <a:ext cx="209911" cy="211897"/>
            </a:xfrm>
            <a:prstGeom prst="rect">
              <a:avLst/>
            </a:prstGeom>
          </p:spPr>
        </p:pic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44C30EF0-047A-8E43-991D-DCD2ADFC2E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240482" y="5256513"/>
              <a:ext cx="256271" cy="201356"/>
            </a:xfrm>
            <a:prstGeom prst="rect">
              <a:avLst/>
            </a:prstGeom>
          </p:spPr>
        </p:pic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9F70FE47-7DC5-2E40-8081-81D19D2F3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2238361" y="5852610"/>
              <a:ext cx="237719" cy="237719"/>
            </a:xfrm>
            <a:prstGeom prst="rect">
              <a:avLst/>
            </a:prstGeom>
          </p:spPr>
        </p:pic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731DA5AB-DE67-6244-8C69-E9473D7F56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2210773" y="2830735"/>
              <a:ext cx="314876" cy="157438"/>
            </a:xfrm>
            <a:prstGeom prst="rect">
              <a:avLst/>
            </a:prstGeom>
          </p:spPr>
        </p:pic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A4103D8A-13EB-6241-8372-CB02E259CA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2280620" y="1560795"/>
              <a:ext cx="169037" cy="202844"/>
            </a:xfrm>
            <a:prstGeom prst="rect">
              <a:avLst/>
            </a:prstGeom>
          </p:spPr>
        </p:pic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2256B5B3-DEC6-E14E-A7DA-247FC4C7505D}"/>
                </a:ext>
              </a:extLst>
            </p:cNvPr>
            <p:cNvCxnSpPr/>
            <p:nvPr/>
          </p:nvCxnSpPr>
          <p:spPr>
            <a:xfrm flipH="1">
              <a:off x="1667618" y="1645920"/>
              <a:ext cx="274320" cy="0"/>
            </a:xfrm>
            <a:prstGeom prst="line">
              <a:avLst/>
            </a:prstGeom>
            <a:ln w="28575">
              <a:solidFill>
                <a:schemeClr val="accent4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3E0CADB-CC8A-7845-8898-1EC819A12796}"/>
                </a:ext>
              </a:extLst>
            </p:cNvPr>
            <p:cNvCxnSpPr/>
            <p:nvPr/>
          </p:nvCxnSpPr>
          <p:spPr>
            <a:xfrm flipH="1">
              <a:off x="1667618" y="2265932"/>
              <a:ext cx="274320" cy="0"/>
            </a:xfrm>
            <a:prstGeom prst="line">
              <a:avLst/>
            </a:prstGeom>
            <a:ln w="28575">
              <a:solidFill>
                <a:schemeClr val="accent4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C077B16-D31F-A442-8A1D-8777D93BDBB2}"/>
                </a:ext>
              </a:extLst>
            </p:cNvPr>
            <p:cNvCxnSpPr/>
            <p:nvPr/>
          </p:nvCxnSpPr>
          <p:spPr>
            <a:xfrm flipH="1">
              <a:off x="1667618" y="2885944"/>
              <a:ext cx="274320" cy="0"/>
            </a:xfrm>
            <a:prstGeom prst="line">
              <a:avLst/>
            </a:prstGeom>
            <a:ln w="28575">
              <a:solidFill>
                <a:schemeClr val="accent4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350B5E33-5AB4-2148-822B-2FC37A6CF56C}"/>
                </a:ext>
              </a:extLst>
            </p:cNvPr>
            <p:cNvCxnSpPr/>
            <p:nvPr/>
          </p:nvCxnSpPr>
          <p:spPr>
            <a:xfrm flipH="1">
              <a:off x="1667618" y="3505956"/>
              <a:ext cx="274320" cy="0"/>
            </a:xfrm>
            <a:prstGeom prst="line">
              <a:avLst/>
            </a:prstGeom>
            <a:ln w="28575">
              <a:solidFill>
                <a:schemeClr val="accent4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A3312F6-41FD-9F46-829C-A428191184D6}"/>
                </a:ext>
              </a:extLst>
            </p:cNvPr>
            <p:cNvCxnSpPr/>
            <p:nvPr/>
          </p:nvCxnSpPr>
          <p:spPr>
            <a:xfrm flipH="1">
              <a:off x="1667618" y="4125968"/>
              <a:ext cx="274320" cy="0"/>
            </a:xfrm>
            <a:prstGeom prst="line">
              <a:avLst/>
            </a:prstGeom>
            <a:ln w="28575">
              <a:solidFill>
                <a:schemeClr val="accent4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B4BAB942-00D4-E34C-95D9-AE808690F6B0}"/>
                </a:ext>
              </a:extLst>
            </p:cNvPr>
            <p:cNvCxnSpPr/>
            <p:nvPr/>
          </p:nvCxnSpPr>
          <p:spPr>
            <a:xfrm flipH="1">
              <a:off x="1667618" y="4745980"/>
              <a:ext cx="274320" cy="0"/>
            </a:xfrm>
            <a:prstGeom prst="line">
              <a:avLst/>
            </a:prstGeom>
            <a:ln w="28575">
              <a:solidFill>
                <a:schemeClr val="accent4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0A15332-A36A-2440-8050-9AAA9979E513}"/>
                </a:ext>
              </a:extLst>
            </p:cNvPr>
            <p:cNvCxnSpPr/>
            <p:nvPr/>
          </p:nvCxnSpPr>
          <p:spPr>
            <a:xfrm flipH="1">
              <a:off x="1667618" y="5365992"/>
              <a:ext cx="274320" cy="0"/>
            </a:xfrm>
            <a:prstGeom prst="line">
              <a:avLst/>
            </a:prstGeom>
            <a:ln w="28575">
              <a:solidFill>
                <a:schemeClr val="accent4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975FB4BF-174F-5C4C-9140-2D0A66116336}"/>
                </a:ext>
              </a:extLst>
            </p:cNvPr>
            <p:cNvCxnSpPr/>
            <p:nvPr/>
          </p:nvCxnSpPr>
          <p:spPr>
            <a:xfrm flipH="1">
              <a:off x="1667618" y="5986006"/>
              <a:ext cx="274320" cy="0"/>
            </a:xfrm>
            <a:prstGeom prst="line">
              <a:avLst/>
            </a:prstGeom>
            <a:ln w="28575">
              <a:solidFill>
                <a:schemeClr val="accent4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343F90DE-75B6-2245-8500-CFF227380A57}"/>
                </a:ext>
              </a:extLst>
            </p:cNvPr>
            <p:cNvSpPr/>
            <p:nvPr/>
          </p:nvSpPr>
          <p:spPr>
            <a:xfrm>
              <a:off x="1911908" y="1599303"/>
              <a:ext cx="93770" cy="9377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5542D73C-7F5A-334B-B004-D32547B8A22D}"/>
                </a:ext>
              </a:extLst>
            </p:cNvPr>
            <p:cNvSpPr/>
            <p:nvPr/>
          </p:nvSpPr>
          <p:spPr>
            <a:xfrm>
              <a:off x="1911908" y="2220829"/>
              <a:ext cx="93770" cy="9377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B78275FF-74B9-1F4D-92F5-38D255BD30F0}"/>
                </a:ext>
              </a:extLst>
            </p:cNvPr>
            <p:cNvSpPr/>
            <p:nvPr/>
          </p:nvSpPr>
          <p:spPr>
            <a:xfrm>
              <a:off x="1911908" y="2842355"/>
              <a:ext cx="93770" cy="9377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9ED017B2-EC08-6248-A257-44E069C1F9D5}"/>
                </a:ext>
              </a:extLst>
            </p:cNvPr>
            <p:cNvSpPr/>
            <p:nvPr/>
          </p:nvSpPr>
          <p:spPr>
            <a:xfrm>
              <a:off x="1911908" y="3463881"/>
              <a:ext cx="93770" cy="9377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75223325-FE4B-434A-AA0F-4DD8172C3EC5}"/>
                </a:ext>
              </a:extLst>
            </p:cNvPr>
            <p:cNvSpPr/>
            <p:nvPr/>
          </p:nvSpPr>
          <p:spPr>
            <a:xfrm>
              <a:off x="1911908" y="4085407"/>
              <a:ext cx="93770" cy="9377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5CEC792F-4358-C64B-A69E-F7B3D36B13FB}"/>
                </a:ext>
              </a:extLst>
            </p:cNvPr>
            <p:cNvSpPr/>
            <p:nvPr/>
          </p:nvSpPr>
          <p:spPr>
            <a:xfrm>
              <a:off x="1911908" y="4706933"/>
              <a:ext cx="93770" cy="9377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3128F501-82A9-9948-8F34-D7266F9C3896}"/>
                </a:ext>
              </a:extLst>
            </p:cNvPr>
            <p:cNvSpPr/>
            <p:nvPr/>
          </p:nvSpPr>
          <p:spPr>
            <a:xfrm>
              <a:off x="1911908" y="5328459"/>
              <a:ext cx="93770" cy="9377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66091FBD-9C0E-0B46-9B82-ACF7B72E683D}"/>
                </a:ext>
              </a:extLst>
            </p:cNvPr>
            <p:cNvSpPr/>
            <p:nvPr/>
          </p:nvSpPr>
          <p:spPr>
            <a:xfrm>
              <a:off x="1911908" y="5949984"/>
              <a:ext cx="93770" cy="9377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5D29F87B-1DD7-2C42-BE6F-67993221B1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4320" y="1644873"/>
              <a:ext cx="0" cy="4357820"/>
            </a:xfrm>
            <a:prstGeom prst="line">
              <a:avLst/>
            </a:prstGeom>
            <a:ln w="28575">
              <a:solidFill>
                <a:schemeClr val="accent4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30F232E2-4547-CA44-899D-6A0C8D1FD0BB}"/>
                </a:ext>
              </a:extLst>
            </p:cNvPr>
            <p:cNvSpPr/>
            <p:nvPr/>
          </p:nvSpPr>
          <p:spPr>
            <a:xfrm>
              <a:off x="9792899" y="1365260"/>
              <a:ext cx="384561" cy="4926052"/>
            </a:xfrm>
            <a:prstGeom prst="rect">
              <a:avLst/>
            </a:prstGeom>
            <a:solidFill>
              <a:srgbClr val="26374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050" dirty="0">
                  <a:latin typeface="Helvetica" pitchFamily="2" charset="0"/>
                </a:rPr>
                <a:t>Security</a:t>
              </a:r>
            </a:p>
          </p:txBody>
        </p:sp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A64AB256-0A23-CD4D-87F1-6F26010B7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9908979" y="5971469"/>
              <a:ext cx="152400" cy="190500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F5CDB23-A54C-B942-98A6-FA3E2453C9E8}"/>
              </a:ext>
            </a:extLst>
          </p:cNvPr>
          <p:cNvSpPr txBox="1"/>
          <p:nvPr/>
        </p:nvSpPr>
        <p:spPr>
          <a:xfrm>
            <a:off x="10260719" y="3292724"/>
            <a:ext cx="1887835" cy="1569660"/>
          </a:xfrm>
          <a:prstGeom prst="rect">
            <a:avLst/>
          </a:prstGeom>
          <a:solidFill>
            <a:srgbClr val="5D7D9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Full Platform as a Service (PaaS) Architecture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E85C0712-F068-4847-A8F4-388A7C714CF7}"/>
              </a:ext>
            </a:extLst>
          </p:cNvPr>
          <p:cNvSpPr txBox="1"/>
          <p:nvPr/>
        </p:nvSpPr>
        <p:spPr>
          <a:xfrm>
            <a:off x="4782888" y="6494585"/>
            <a:ext cx="6436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Unclassified</a:t>
            </a:r>
            <a:r>
              <a:rPr lang="en-US" sz="1200" dirty="0"/>
              <a:t>					</a:t>
            </a:r>
            <a:r>
              <a:rPr lang="en-US" sz="1200" dirty="0">
                <a:solidFill>
                  <a:srgbClr val="FF0000"/>
                </a:solidFill>
              </a:rPr>
              <a:t> Draft//Pre-Decisional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F42696-BBBB-954E-804C-6676F195EAB8}"/>
              </a:ext>
            </a:extLst>
          </p:cNvPr>
          <p:cNvSpPr txBox="1"/>
          <p:nvPr/>
        </p:nvSpPr>
        <p:spPr>
          <a:xfrm>
            <a:off x="8838909" y="563832"/>
            <a:ext cx="300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CB - Please remove and move to backup. Non-Techies will never understand this slide.</a:t>
            </a:r>
          </a:p>
        </p:txBody>
      </p:sp>
    </p:spTree>
    <p:extLst>
      <p:ext uri="{BB962C8B-B14F-4D97-AF65-F5344CB8AC3E}">
        <p14:creationId xmlns:p14="http://schemas.microsoft.com/office/powerpoint/2010/main" val="3152516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3F19F-A158-FE4F-A910-74D27A87A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963"/>
            <a:ext cx="10715368" cy="981308"/>
          </a:xfrm>
        </p:spPr>
        <p:txBody>
          <a:bodyPr/>
          <a:lstStyle/>
          <a:p>
            <a:r>
              <a:rPr lang="en-US" dirty="0"/>
              <a:t>Technical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FF699E-B9E7-1840-A1BC-72EF50BECA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225AF82-CE45-9148-8372-7592ACA84EB9}"/>
              </a:ext>
            </a:extLst>
          </p:cNvPr>
          <p:cNvSpPr txBox="1"/>
          <p:nvPr/>
        </p:nvSpPr>
        <p:spPr>
          <a:xfrm>
            <a:off x="4782888" y="6494585"/>
            <a:ext cx="6436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Unclassified</a:t>
            </a:r>
            <a:r>
              <a:rPr lang="en-US" sz="1200" dirty="0"/>
              <a:t>					</a:t>
            </a:r>
            <a:r>
              <a:rPr lang="en-US" sz="1200" dirty="0">
                <a:solidFill>
                  <a:srgbClr val="FF0000"/>
                </a:solidFill>
              </a:rPr>
              <a:t> Draft//Pre-Decisional</a:t>
            </a:r>
          </a:p>
        </p:txBody>
      </p:sp>
      <p:pic>
        <p:nvPicPr>
          <p:cNvPr id="7" name="Picture 6" descr="A close up of a map&#13;&#10;&#13;&#10;Description automatically generated">
            <a:extLst>
              <a:ext uri="{FF2B5EF4-FFF2-40B4-BE49-F238E27FC236}">
                <a16:creationId xmlns:a16="http://schemas.microsoft.com/office/drawing/2014/main" id="{A37A9CD1-D426-514A-A4FC-EEAF88232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294" y="1352529"/>
            <a:ext cx="9108654" cy="50482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4D7392-CF07-9047-B591-E1C538ACCF90}"/>
              </a:ext>
            </a:extLst>
          </p:cNvPr>
          <p:cNvSpPr txBox="1"/>
          <p:nvPr/>
        </p:nvSpPr>
        <p:spPr>
          <a:xfrm>
            <a:off x="8027182" y="4983576"/>
            <a:ext cx="38568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4"/>
                </a:solidFill>
              </a:rPr>
              <a:t>Cloud Native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4"/>
                </a:solidFill>
              </a:rPr>
              <a:t>Mobile first web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4"/>
                </a:solidFill>
              </a:rPr>
              <a:t>Cloud Scale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4"/>
                </a:solidFill>
              </a:rPr>
              <a:t>Analytics as a Service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D6BF44-4C36-F441-AE95-95AE4FB2643F}"/>
              </a:ext>
            </a:extLst>
          </p:cNvPr>
          <p:cNvSpPr txBox="1"/>
          <p:nvPr/>
        </p:nvSpPr>
        <p:spPr>
          <a:xfrm>
            <a:off x="7602724" y="382307"/>
            <a:ext cx="300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CB - Please remove and move to backup. Non-Techies will never understand this slide.</a:t>
            </a:r>
          </a:p>
        </p:txBody>
      </p:sp>
    </p:spTree>
    <p:extLst>
      <p:ext uri="{BB962C8B-B14F-4D97-AF65-F5344CB8AC3E}">
        <p14:creationId xmlns:p14="http://schemas.microsoft.com/office/powerpoint/2010/main" val="4061306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86F66-A8AF-3248-9FAA-B11DED441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Services for ADE RI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61FC3BB-72B4-374F-ADF3-E2DDB5B2A0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4789999"/>
              </p:ext>
            </p:extLst>
          </p:nvPr>
        </p:nvGraphicFramePr>
        <p:xfrm>
          <a:off x="1250078" y="1371596"/>
          <a:ext cx="9841992" cy="490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1496">
                  <a:extLst>
                    <a:ext uri="{9D8B030D-6E8A-4147-A177-3AD203B41FA5}">
                      <a16:colId xmlns:a16="http://schemas.microsoft.com/office/drawing/2014/main" val="182198397"/>
                    </a:ext>
                  </a:extLst>
                </a:gridCol>
                <a:gridCol w="5861304">
                  <a:extLst>
                    <a:ext uri="{9D8B030D-6E8A-4147-A177-3AD203B41FA5}">
                      <a16:colId xmlns:a16="http://schemas.microsoft.com/office/drawing/2014/main" val="3081771677"/>
                    </a:ext>
                  </a:extLst>
                </a:gridCol>
                <a:gridCol w="978408">
                  <a:extLst>
                    <a:ext uri="{9D8B030D-6E8A-4147-A177-3AD203B41FA5}">
                      <a16:colId xmlns:a16="http://schemas.microsoft.com/office/drawing/2014/main" val="1645472285"/>
                    </a:ext>
                  </a:extLst>
                </a:gridCol>
                <a:gridCol w="850392">
                  <a:extLst>
                    <a:ext uri="{9D8B030D-6E8A-4147-A177-3AD203B41FA5}">
                      <a16:colId xmlns:a16="http://schemas.microsoft.com/office/drawing/2014/main" val="215065891"/>
                    </a:ext>
                  </a:extLst>
                </a:gridCol>
                <a:gridCol w="850392">
                  <a:extLst>
                    <a:ext uri="{9D8B030D-6E8A-4147-A177-3AD203B41FA5}">
                      <a16:colId xmlns:a16="http://schemas.microsoft.com/office/drawing/2014/main" val="1638569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Available to</a:t>
                      </a:r>
                    </a:p>
                    <a:p>
                      <a:r>
                        <a:rPr lang="en-US" sz="1200" dirty="0"/>
                        <a:t>public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Available Federally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Available to DoD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978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AWS Lambda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Run simple code with </a:t>
                      </a:r>
                      <a:r>
                        <a:rPr lang="en-US" sz="1200" b="1" dirty="0"/>
                        <a:t>no servers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/>
                        <a:t>2014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/>
                      <a:endParaRPr lang="en-US" sz="1200" b="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/>
                      <a:endParaRPr lang="en-US" sz="1200" b="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922261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AWS Athena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Run </a:t>
                      </a:r>
                      <a:r>
                        <a:rPr lang="en-US" sz="1200" b="1" dirty="0"/>
                        <a:t>familiar database queries</a:t>
                      </a:r>
                      <a:r>
                        <a:rPr lang="en-US" sz="1200" dirty="0"/>
                        <a:t> on modern cloud storage and databases at </a:t>
                      </a:r>
                      <a:r>
                        <a:rPr lang="en-US" sz="1200" b="1" dirty="0"/>
                        <a:t>massive scale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2016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95231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AWS S3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Low cost </a:t>
                      </a:r>
                      <a:r>
                        <a:rPr lang="en-US" sz="1200" dirty="0"/>
                        <a:t>cloud 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/>
                        <a:t>2006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105166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AWS </a:t>
                      </a:r>
                      <a:r>
                        <a:rPr lang="en-US" sz="1200" dirty="0" err="1"/>
                        <a:t>DynamoDB</a:t>
                      </a:r>
                      <a:endParaRPr lang="en-US" sz="12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Fully managed, highly available database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that delivers fast performance at any scale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/>
                        <a:t>2012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672439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AWS Comprehend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Natural Language Processing (NLP) </a:t>
                      </a:r>
                      <a:r>
                        <a:rPr lang="en-US" sz="1200" b="1" dirty="0"/>
                        <a:t>analytic engine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/>
                        <a:t>2017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958747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AWS Glue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Fully managed </a:t>
                      </a:r>
                      <a:r>
                        <a:rPr lang="en-US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import and load 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(ETL) service that </a:t>
                      </a:r>
                      <a:r>
                        <a:rPr lang="en-US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moves data to the cloud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2017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263916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ElasticSearch</a:t>
                      </a:r>
                      <a:endParaRPr lang="en-US" sz="12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Google-like search</a:t>
                      </a:r>
                      <a:r>
                        <a:rPr lang="en-US" sz="1200" dirty="0"/>
                        <a:t> on MS Word, PDF, Text and other unstructured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/>
                        <a:t>2015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588432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AWS API Gateway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Create, publish, maintain, monitor, and secure </a:t>
                      </a:r>
                      <a:r>
                        <a:rPr lang="en-US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APIs at any scale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/>
                        <a:t>2015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104236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AWS RDS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Traditional relational database to emulate </a:t>
                      </a:r>
                      <a:r>
                        <a:rPr lang="en-US" sz="1200" b="1" dirty="0"/>
                        <a:t>legacy data store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/>
                        <a:t>2009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631500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AWS ECR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Registry</a:t>
                      </a:r>
                      <a:r>
                        <a:rPr lang="en-US" sz="1200" dirty="0"/>
                        <a:t> of “containerized” executable applications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2015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006395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AWS ECS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Provision, configure, and scale clusters of applications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2015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442494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AWS </a:t>
                      </a:r>
                      <a:r>
                        <a:rPr lang="en-US" sz="1200" dirty="0" err="1"/>
                        <a:t>Fargate</a:t>
                      </a:r>
                      <a:endParaRPr lang="en-US" sz="12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Provision, configure, and scale clusters of </a:t>
                      </a:r>
                      <a:r>
                        <a:rPr lang="en-US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applications on demand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/>
                        <a:t>2017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24869292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889330-525B-3B4D-8A11-E206E78900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C891FA-653A-3240-B2F9-04F3A150AE04}"/>
              </a:ext>
            </a:extLst>
          </p:cNvPr>
          <p:cNvSpPr txBox="1"/>
          <p:nvPr/>
        </p:nvSpPr>
        <p:spPr>
          <a:xfrm>
            <a:off x="4782888" y="6494585"/>
            <a:ext cx="6436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Unclassified</a:t>
            </a:r>
            <a:r>
              <a:rPr lang="en-US" sz="1200" dirty="0"/>
              <a:t>					</a:t>
            </a:r>
            <a:r>
              <a:rPr lang="en-US" sz="1200" dirty="0">
                <a:solidFill>
                  <a:srgbClr val="FF0000"/>
                </a:solidFill>
              </a:rPr>
              <a:t>Draft//Pre-decisional</a:t>
            </a:r>
          </a:p>
        </p:txBody>
      </p:sp>
      <p:pic>
        <p:nvPicPr>
          <p:cNvPr id="13" name="Graphic 8" descr="Checkmark">
            <a:extLst>
              <a:ext uri="{FF2B5EF4-FFF2-40B4-BE49-F238E27FC236}">
                <a16:creationId xmlns:a16="http://schemas.microsoft.com/office/drawing/2014/main" id="{5A122F9B-555B-0D45-A306-13B921721E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68239" y="1828689"/>
            <a:ext cx="334749" cy="334749"/>
          </a:xfrm>
          <a:prstGeom prst="rect">
            <a:avLst/>
          </a:prstGeom>
        </p:spPr>
      </p:pic>
      <p:pic>
        <p:nvPicPr>
          <p:cNvPr id="14" name="Graphic 8" descr="Checkmark">
            <a:extLst>
              <a:ext uri="{FF2B5EF4-FFF2-40B4-BE49-F238E27FC236}">
                <a16:creationId xmlns:a16="http://schemas.microsoft.com/office/drawing/2014/main" id="{5A122F9B-555B-0D45-A306-13B921721E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68239" y="2604543"/>
            <a:ext cx="334749" cy="334749"/>
          </a:xfrm>
          <a:prstGeom prst="rect">
            <a:avLst/>
          </a:prstGeom>
        </p:spPr>
      </p:pic>
      <p:pic>
        <p:nvPicPr>
          <p:cNvPr id="15" name="Graphic 8" descr="Checkmark">
            <a:extLst>
              <a:ext uri="{FF2B5EF4-FFF2-40B4-BE49-F238E27FC236}">
                <a16:creationId xmlns:a16="http://schemas.microsoft.com/office/drawing/2014/main" id="{5A122F9B-555B-0D45-A306-13B921721E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68239" y="2974197"/>
            <a:ext cx="334749" cy="334749"/>
          </a:xfrm>
          <a:prstGeom prst="rect">
            <a:avLst/>
          </a:prstGeom>
        </p:spPr>
      </p:pic>
      <p:pic>
        <p:nvPicPr>
          <p:cNvPr id="16" name="Graphic 6" descr="Checkmark">
            <a:extLst>
              <a:ext uri="{FF2B5EF4-FFF2-40B4-BE49-F238E27FC236}">
                <a16:creationId xmlns:a16="http://schemas.microsoft.com/office/drawing/2014/main" id="{37FA3030-3D31-6548-A409-E198693EA3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68238" y="4797488"/>
            <a:ext cx="334749" cy="334749"/>
          </a:xfrm>
          <a:prstGeom prst="rect">
            <a:avLst/>
          </a:prstGeom>
        </p:spPr>
      </p:pic>
      <p:sp>
        <p:nvSpPr>
          <p:cNvPr id="17" name="Multiply 16"/>
          <p:cNvSpPr/>
          <p:nvPr/>
        </p:nvSpPr>
        <p:spPr>
          <a:xfrm>
            <a:off x="10651406" y="3282013"/>
            <a:ext cx="405096" cy="405096"/>
          </a:xfrm>
          <a:prstGeom prst="mathMultiply">
            <a:avLst>
              <a:gd name="adj1" fmla="val 10273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6" descr="Checkmark">
            <a:extLst>
              <a:ext uri="{FF2B5EF4-FFF2-40B4-BE49-F238E27FC236}">
                <a16:creationId xmlns:a16="http://schemas.microsoft.com/office/drawing/2014/main" id="{37FA3030-3D31-6548-A409-E198693EA3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68238" y="4427834"/>
            <a:ext cx="334749" cy="334749"/>
          </a:xfrm>
          <a:prstGeom prst="rect">
            <a:avLst/>
          </a:prstGeom>
        </p:spPr>
      </p:pic>
      <p:pic>
        <p:nvPicPr>
          <p:cNvPr id="25" name="Graphic 8" descr="Checkmark">
            <a:extLst>
              <a:ext uri="{FF2B5EF4-FFF2-40B4-BE49-F238E27FC236}">
                <a16:creationId xmlns:a16="http://schemas.microsoft.com/office/drawing/2014/main" id="{5A122F9B-555B-0D45-A306-13B921721E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23362" y="3324142"/>
            <a:ext cx="334749" cy="334749"/>
          </a:xfrm>
          <a:prstGeom prst="rect">
            <a:avLst/>
          </a:prstGeom>
        </p:spPr>
      </p:pic>
      <p:pic>
        <p:nvPicPr>
          <p:cNvPr id="27" name="Graphic 8" descr="Checkmark">
            <a:extLst>
              <a:ext uri="{FF2B5EF4-FFF2-40B4-BE49-F238E27FC236}">
                <a16:creationId xmlns:a16="http://schemas.microsoft.com/office/drawing/2014/main" id="{5A122F9B-555B-0D45-A306-13B921721E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87808" y="2974197"/>
            <a:ext cx="334749" cy="334749"/>
          </a:xfrm>
          <a:prstGeom prst="rect">
            <a:avLst/>
          </a:prstGeom>
        </p:spPr>
      </p:pic>
      <p:pic>
        <p:nvPicPr>
          <p:cNvPr id="28" name="Graphic 8" descr="Checkmark">
            <a:extLst>
              <a:ext uri="{FF2B5EF4-FFF2-40B4-BE49-F238E27FC236}">
                <a16:creationId xmlns:a16="http://schemas.microsoft.com/office/drawing/2014/main" id="{5A122F9B-555B-0D45-A306-13B921721E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20580" y="2981153"/>
            <a:ext cx="334749" cy="334749"/>
          </a:xfrm>
          <a:prstGeom prst="rect">
            <a:avLst/>
          </a:prstGeom>
        </p:spPr>
      </p:pic>
      <p:pic>
        <p:nvPicPr>
          <p:cNvPr id="29" name="Graphic 8" descr="Checkmark">
            <a:extLst>
              <a:ext uri="{FF2B5EF4-FFF2-40B4-BE49-F238E27FC236}">
                <a16:creationId xmlns:a16="http://schemas.microsoft.com/office/drawing/2014/main" id="{5A122F9B-555B-0D45-A306-13B921721E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20580" y="2611499"/>
            <a:ext cx="334749" cy="334749"/>
          </a:xfrm>
          <a:prstGeom prst="rect">
            <a:avLst/>
          </a:prstGeom>
        </p:spPr>
      </p:pic>
      <p:pic>
        <p:nvPicPr>
          <p:cNvPr id="30" name="Graphic 8" descr="Checkmark">
            <a:extLst>
              <a:ext uri="{FF2B5EF4-FFF2-40B4-BE49-F238E27FC236}">
                <a16:creationId xmlns:a16="http://schemas.microsoft.com/office/drawing/2014/main" id="{5A122F9B-555B-0D45-A306-13B921721E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15121" y="2604543"/>
            <a:ext cx="334749" cy="334749"/>
          </a:xfrm>
          <a:prstGeom prst="rect">
            <a:avLst/>
          </a:prstGeom>
        </p:spPr>
      </p:pic>
      <p:pic>
        <p:nvPicPr>
          <p:cNvPr id="31" name="Graphic 8" descr="Checkmark">
            <a:extLst>
              <a:ext uri="{FF2B5EF4-FFF2-40B4-BE49-F238E27FC236}">
                <a16:creationId xmlns:a16="http://schemas.microsoft.com/office/drawing/2014/main" id="{5A122F9B-555B-0D45-A306-13B921721E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20580" y="1835645"/>
            <a:ext cx="334749" cy="334749"/>
          </a:xfrm>
          <a:prstGeom prst="rect">
            <a:avLst/>
          </a:prstGeom>
        </p:spPr>
      </p:pic>
      <p:pic>
        <p:nvPicPr>
          <p:cNvPr id="34" name="Graphic 8" descr="Checkmark">
            <a:extLst>
              <a:ext uri="{FF2B5EF4-FFF2-40B4-BE49-F238E27FC236}">
                <a16:creationId xmlns:a16="http://schemas.microsoft.com/office/drawing/2014/main" id="{5A122F9B-555B-0D45-A306-13B921721E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20580" y="2204646"/>
            <a:ext cx="334749" cy="334749"/>
          </a:xfrm>
          <a:prstGeom prst="rect">
            <a:avLst/>
          </a:prstGeom>
        </p:spPr>
      </p:pic>
      <p:sp>
        <p:nvSpPr>
          <p:cNvPr id="40" name="Multiply 39"/>
          <p:cNvSpPr/>
          <p:nvPr/>
        </p:nvSpPr>
        <p:spPr>
          <a:xfrm>
            <a:off x="10651406" y="3639502"/>
            <a:ext cx="405096" cy="405096"/>
          </a:xfrm>
          <a:prstGeom prst="mathMultiply">
            <a:avLst>
              <a:gd name="adj1" fmla="val 10273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Multiply 42"/>
          <p:cNvSpPr/>
          <p:nvPr/>
        </p:nvSpPr>
        <p:spPr>
          <a:xfrm>
            <a:off x="10651406" y="4026243"/>
            <a:ext cx="405096" cy="405096"/>
          </a:xfrm>
          <a:prstGeom prst="mathMultiply">
            <a:avLst>
              <a:gd name="adj1" fmla="val 10273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Graphic 8" descr="Checkmark">
            <a:extLst>
              <a:ext uri="{FF2B5EF4-FFF2-40B4-BE49-F238E27FC236}">
                <a16:creationId xmlns:a16="http://schemas.microsoft.com/office/drawing/2014/main" id="{5A122F9B-555B-0D45-A306-13B921721E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23362" y="4068372"/>
            <a:ext cx="334749" cy="334749"/>
          </a:xfrm>
          <a:prstGeom prst="rect">
            <a:avLst/>
          </a:prstGeom>
        </p:spPr>
      </p:pic>
      <p:sp>
        <p:nvSpPr>
          <p:cNvPr id="46" name="Multiply 45"/>
          <p:cNvSpPr/>
          <p:nvPr/>
        </p:nvSpPr>
        <p:spPr>
          <a:xfrm>
            <a:off x="10651406" y="5118922"/>
            <a:ext cx="405096" cy="405096"/>
          </a:xfrm>
          <a:prstGeom prst="mathMultiply">
            <a:avLst>
              <a:gd name="adj1" fmla="val 10273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8" descr="Checkmark">
            <a:extLst>
              <a:ext uri="{FF2B5EF4-FFF2-40B4-BE49-F238E27FC236}">
                <a16:creationId xmlns:a16="http://schemas.microsoft.com/office/drawing/2014/main" id="{5A122F9B-555B-0D45-A306-13B921721E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23362" y="5161051"/>
            <a:ext cx="334749" cy="334749"/>
          </a:xfrm>
          <a:prstGeom prst="rect">
            <a:avLst/>
          </a:prstGeom>
        </p:spPr>
      </p:pic>
      <p:sp>
        <p:nvSpPr>
          <p:cNvPr id="49" name="Multiply 48"/>
          <p:cNvSpPr/>
          <p:nvPr/>
        </p:nvSpPr>
        <p:spPr>
          <a:xfrm>
            <a:off x="10651406" y="5497428"/>
            <a:ext cx="405096" cy="405096"/>
          </a:xfrm>
          <a:prstGeom prst="mathMultiply">
            <a:avLst>
              <a:gd name="adj1" fmla="val 10273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Graphic 8" descr="Checkmark">
            <a:extLst>
              <a:ext uri="{FF2B5EF4-FFF2-40B4-BE49-F238E27FC236}">
                <a16:creationId xmlns:a16="http://schemas.microsoft.com/office/drawing/2014/main" id="{5A122F9B-555B-0D45-A306-13B921721E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23362" y="5539557"/>
            <a:ext cx="334749" cy="334749"/>
          </a:xfrm>
          <a:prstGeom prst="rect">
            <a:avLst/>
          </a:prstGeom>
        </p:spPr>
      </p:pic>
      <p:sp>
        <p:nvSpPr>
          <p:cNvPr id="52" name="Multiply 51"/>
          <p:cNvSpPr/>
          <p:nvPr/>
        </p:nvSpPr>
        <p:spPr>
          <a:xfrm>
            <a:off x="10651406" y="5866824"/>
            <a:ext cx="405096" cy="405096"/>
          </a:xfrm>
          <a:prstGeom prst="mathMultiply">
            <a:avLst>
              <a:gd name="adj1" fmla="val 10273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Graphic 8" descr="Checkmark">
            <a:extLst>
              <a:ext uri="{FF2B5EF4-FFF2-40B4-BE49-F238E27FC236}">
                <a16:creationId xmlns:a16="http://schemas.microsoft.com/office/drawing/2014/main" id="{5A122F9B-555B-0D45-A306-13B921721E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23362" y="5908953"/>
            <a:ext cx="334749" cy="334749"/>
          </a:xfrm>
          <a:prstGeom prst="rect">
            <a:avLst/>
          </a:prstGeom>
        </p:spPr>
      </p:pic>
      <p:pic>
        <p:nvPicPr>
          <p:cNvPr id="56" name="Graphic 8" descr="Checkmark">
            <a:extLst>
              <a:ext uri="{FF2B5EF4-FFF2-40B4-BE49-F238E27FC236}">
                <a16:creationId xmlns:a16="http://schemas.microsoft.com/office/drawing/2014/main" id="{5A122F9B-555B-0D45-A306-13B921721E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20580" y="4422802"/>
            <a:ext cx="334749" cy="334749"/>
          </a:xfrm>
          <a:prstGeom prst="rect">
            <a:avLst/>
          </a:prstGeom>
        </p:spPr>
      </p:pic>
      <p:pic>
        <p:nvPicPr>
          <p:cNvPr id="57" name="Graphic 8" descr="Checkmark">
            <a:extLst>
              <a:ext uri="{FF2B5EF4-FFF2-40B4-BE49-F238E27FC236}">
                <a16:creationId xmlns:a16="http://schemas.microsoft.com/office/drawing/2014/main" id="{5A122F9B-555B-0D45-A306-13B921721E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87808" y="4794009"/>
            <a:ext cx="334749" cy="334749"/>
          </a:xfrm>
          <a:prstGeom prst="rect">
            <a:avLst/>
          </a:prstGeom>
        </p:spPr>
      </p:pic>
      <p:pic>
        <p:nvPicPr>
          <p:cNvPr id="58" name="Graphic 8" descr="Checkmark">
            <a:extLst>
              <a:ext uri="{FF2B5EF4-FFF2-40B4-BE49-F238E27FC236}">
                <a16:creationId xmlns:a16="http://schemas.microsoft.com/office/drawing/2014/main" id="{5A122F9B-555B-0D45-A306-13B921721E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20580" y="4800965"/>
            <a:ext cx="334749" cy="334749"/>
          </a:xfrm>
          <a:prstGeom prst="rect">
            <a:avLst/>
          </a:prstGeom>
        </p:spPr>
      </p:pic>
      <p:sp>
        <p:nvSpPr>
          <p:cNvPr id="59" name="Multiply 58"/>
          <p:cNvSpPr/>
          <p:nvPr/>
        </p:nvSpPr>
        <p:spPr>
          <a:xfrm>
            <a:off x="9816685" y="3282013"/>
            <a:ext cx="405096" cy="405096"/>
          </a:xfrm>
          <a:prstGeom prst="mathMultiply">
            <a:avLst>
              <a:gd name="adj1" fmla="val 10273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Multiply 70"/>
          <p:cNvSpPr/>
          <p:nvPr/>
        </p:nvSpPr>
        <p:spPr>
          <a:xfrm>
            <a:off x="10651406" y="2164973"/>
            <a:ext cx="405096" cy="405096"/>
          </a:xfrm>
          <a:prstGeom prst="mathMultiply">
            <a:avLst>
              <a:gd name="adj1" fmla="val 10273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Multiply 72"/>
          <p:cNvSpPr/>
          <p:nvPr/>
        </p:nvSpPr>
        <p:spPr>
          <a:xfrm>
            <a:off x="10656105" y="1813668"/>
            <a:ext cx="405096" cy="405096"/>
          </a:xfrm>
          <a:prstGeom prst="mathMultiply">
            <a:avLst>
              <a:gd name="adj1" fmla="val 10273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Graphic 8" descr="Checkmark">
            <a:extLst>
              <a:ext uri="{FF2B5EF4-FFF2-40B4-BE49-F238E27FC236}">
                <a16:creationId xmlns:a16="http://schemas.microsoft.com/office/drawing/2014/main" id="{5A122F9B-555B-0D45-A306-13B921721E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23362" y="3693611"/>
            <a:ext cx="334749" cy="334749"/>
          </a:xfrm>
          <a:prstGeom prst="rect">
            <a:avLst/>
          </a:prstGeom>
        </p:spPr>
      </p:pic>
      <p:sp>
        <p:nvSpPr>
          <p:cNvPr id="93" name="Multiply 92"/>
          <p:cNvSpPr/>
          <p:nvPr/>
        </p:nvSpPr>
        <p:spPr>
          <a:xfrm>
            <a:off x="10651406" y="4407851"/>
            <a:ext cx="405096" cy="405096"/>
          </a:xfrm>
          <a:prstGeom prst="mathMultiply">
            <a:avLst>
              <a:gd name="adj1" fmla="val 10273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E6262C2-8C3C-E847-83F4-1716150E6227}"/>
              </a:ext>
            </a:extLst>
          </p:cNvPr>
          <p:cNvSpPr/>
          <p:nvPr/>
        </p:nvSpPr>
        <p:spPr>
          <a:xfrm>
            <a:off x="9772617" y="2246205"/>
            <a:ext cx="274766" cy="28217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58E01D6-5772-0649-8308-4FD24885577C}"/>
              </a:ext>
            </a:extLst>
          </p:cNvPr>
          <p:cNvSpPr/>
          <p:nvPr/>
        </p:nvSpPr>
        <p:spPr>
          <a:xfrm>
            <a:off x="9730855" y="3700963"/>
            <a:ext cx="274766" cy="28217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D9734BF-AB6C-9D4F-8981-873700228DF8}"/>
              </a:ext>
            </a:extLst>
          </p:cNvPr>
          <p:cNvSpPr/>
          <p:nvPr/>
        </p:nvSpPr>
        <p:spPr>
          <a:xfrm>
            <a:off x="9732538" y="4101212"/>
            <a:ext cx="274766" cy="28217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00A74A9-EAF5-C841-AFD4-8C0308E546BF}"/>
              </a:ext>
            </a:extLst>
          </p:cNvPr>
          <p:cNvSpPr/>
          <p:nvPr/>
        </p:nvSpPr>
        <p:spPr>
          <a:xfrm>
            <a:off x="9772617" y="5180383"/>
            <a:ext cx="274766" cy="28217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DD8CBE8-951A-814C-93A1-2FA204C29DD4}"/>
              </a:ext>
            </a:extLst>
          </p:cNvPr>
          <p:cNvSpPr/>
          <p:nvPr/>
        </p:nvSpPr>
        <p:spPr>
          <a:xfrm>
            <a:off x="9782172" y="5584651"/>
            <a:ext cx="274766" cy="28217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5163BEA-C0E4-7948-8C21-33DF14ACBB97}"/>
              </a:ext>
            </a:extLst>
          </p:cNvPr>
          <p:cNvSpPr/>
          <p:nvPr/>
        </p:nvSpPr>
        <p:spPr>
          <a:xfrm>
            <a:off x="9730855" y="5935240"/>
            <a:ext cx="274766" cy="28217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37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6B853E-AC9C-0B42-88B1-9DD47BB2F6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2048948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3F19F-A158-FE4F-A910-74D27A87A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ADE 2.0 versus ADE RI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FF699E-B9E7-1840-A1BC-72EF50BECA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CBEB62-45EE-A047-9BE1-7F83A476B7C2}"/>
              </a:ext>
            </a:extLst>
          </p:cNvPr>
          <p:cNvSpPr/>
          <p:nvPr/>
        </p:nvSpPr>
        <p:spPr>
          <a:xfrm>
            <a:off x="5879685" y="1420845"/>
            <a:ext cx="4212770" cy="4646712"/>
          </a:xfrm>
          <a:prstGeom prst="rect">
            <a:avLst/>
          </a:prstGeom>
          <a:solidFill>
            <a:schemeClr val="bg1"/>
          </a:solidFill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990421-6CB9-1149-9342-B383BAC142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6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74666" y="1427623"/>
            <a:ext cx="4217789" cy="199716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DE6D1C6-F97E-FD44-A18F-EAC740418CA3}"/>
              </a:ext>
            </a:extLst>
          </p:cNvPr>
          <p:cNvSpPr/>
          <p:nvPr/>
        </p:nvSpPr>
        <p:spPr>
          <a:xfrm>
            <a:off x="1684436" y="1420845"/>
            <a:ext cx="4097278" cy="4646712"/>
          </a:xfrm>
          <a:prstGeom prst="rect">
            <a:avLst/>
          </a:prstGeom>
          <a:solidFill>
            <a:schemeClr val="bg1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6BF939-1D8E-1B47-80B8-ADAFBDC155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91855" y="1420844"/>
            <a:ext cx="1785944" cy="18229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713390E-6ABF-9845-AEB3-CCC80C695A3C}"/>
              </a:ext>
            </a:extLst>
          </p:cNvPr>
          <p:cNvSpPr txBox="1"/>
          <p:nvPr/>
        </p:nvSpPr>
        <p:spPr>
          <a:xfrm>
            <a:off x="1862857" y="1842670"/>
            <a:ext cx="372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ADE 2.0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7DB672-B861-BD4A-9F2E-33FF88F60D63}"/>
              </a:ext>
            </a:extLst>
          </p:cNvPr>
          <p:cNvSpPr txBox="1"/>
          <p:nvPr/>
        </p:nvSpPr>
        <p:spPr>
          <a:xfrm>
            <a:off x="1679415" y="2650677"/>
            <a:ext cx="41022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Compliant &amp; traditional</a:t>
            </a:r>
          </a:p>
          <a:p>
            <a:pPr algn="ctr"/>
            <a:endParaRPr lang="en-US" b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0A03B18-B949-C641-B0BF-C90AFA7FC6D9}"/>
              </a:ext>
            </a:extLst>
          </p:cNvPr>
          <p:cNvCxnSpPr>
            <a:cxnSpLocks/>
          </p:cNvCxnSpPr>
          <p:nvPr/>
        </p:nvCxnSpPr>
        <p:spPr>
          <a:xfrm>
            <a:off x="3188425" y="3145000"/>
            <a:ext cx="918848" cy="0"/>
          </a:xfrm>
          <a:prstGeom prst="line">
            <a:avLst/>
          </a:prstGeom>
          <a:ln w="44450" cap="rnd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240DCD3-5E1F-894F-9782-DEBFFBF85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9539" y="3342155"/>
            <a:ext cx="4097276" cy="2831720"/>
          </a:xfrm>
        </p:spPr>
        <p:txBody>
          <a:bodyPr/>
          <a:lstStyle/>
          <a:p>
            <a:pPr lvl="1">
              <a:spcBef>
                <a:spcPts val="420"/>
              </a:spcBef>
            </a:pPr>
            <a:r>
              <a:rPr lang="en-US" sz="17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Focus on O&amp;M</a:t>
            </a:r>
          </a:p>
          <a:p>
            <a:pPr lvl="1">
              <a:spcBef>
                <a:spcPts val="420"/>
              </a:spcBef>
            </a:pPr>
            <a:r>
              <a:rPr lang="en-US" sz="17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Scale Up/Down with Human Intervention</a:t>
            </a:r>
          </a:p>
          <a:p>
            <a:pPr lvl="1">
              <a:spcBef>
                <a:spcPts val="420"/>
              </a:spcBef>
            </a:pPr>
            <a:r>
              <a:rPr lang="en-US" sz="17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Analysis only with Pre-screened</a:t>
            </a:r>
            <a:br>
              <a:rPr lang="en-US" sz="175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7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“structured” Data</a:t>
            </a:r>
          </a:p>
          <a:p>
            <a:pPr lvl="1">
              <a:spcBef>
                <a:spcPts val="420"/>
              </a:spcBef>
            </a:pPr>
            <a:r>
              <a:rPr lang="en-US" sz="17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Hunting and Pecking for data</a:t>
            </a:r>
          </a:p>
          <a:p>
            <a:pPr lvl="1">
              <a:spcBef>
                <a:spcPts val="420"/>
              </a:spcBef>
            </a:pPr>
            <a:r>
              <a:rPr lang="en-US" sz="17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Siloed</a:t>
            </a:r>
            <a:r>
              <a:rPr lang="en-US" sz="17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non-collaborative analytics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6D73ED8-91DC-4C44-BEB4-81E7E4EA22AC}"/>
              </a:ext>
            </a:extLst>
          </p:cNvPr>
          <p:cNvSpPr txBox="1">
            <a:spLocks/>
          </p:cNvSpPr>
          <p:nvPr/>
        </p:nvSpPr>
        <p:spPr>
          <a:xfrm>
            <a:off x="6091956" y="3342155"/>
            <a:ext cx="3921435" cy="2831720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04863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̶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33463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262063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00B0F0"/>
              </a:buClr>
            </a:pPr>
            <a:r>
              <a:rPr lang="en-US" sz="1750" dirty="0">
                <a:latin typeface="+mn-lt"/>
              </a:rPr>
              <a:t>Focus on Innovation</a:t>
            </a:r>
          </a:p>
          <a:p>
            <a:pPr lvl="1">
              <a:buClr>
                <a:srgbClr val="00B0F0"/>
              </a:buClr>
            </a:pPr>
            <a:r>
              <a:rPr lang="en-US" sz="1750" dirty="0">
                <a:latin typeface="+mn-lt"/>
              </a:rPr>
              <a:t>Fully Automated Scale</a:t>
            </a:r>
            <a:br>
              <a:rPr lang="en-US" sz="1750" dirty="0">
                <a:latin typeface="+mn-lt"/>
              </a:rPr>
            </a:br>
            <a:r>
              <a:rPr lang="en-US" sz="1750" dirty="0">
                <a:latin typeface="+mn-lt"/>
              </a:rPr>
              <a:t>Up/Down</a:t>
            </a:r>
          </a:p>
          <a:p>
            <a:pPr lvl="1">
              <a:buClr>
                <a:srgbClr val="00B0F0"/>
              </a:buClr>
            </a:pPr>
            <a:r>
              <a:rPr lang="en-US" sz="1750" dirty="0">
                <a:latin typeface="+mn-lt"/>
              </a:rPr>
              <a:t>Greater Insights with All Available Pertinent Data</a:t>
            </a:r>
          </a:p>
          <a:p>
            <a:pPr lvl="1">
              <a:buClr>
                <a:srgbClr val="00B0F0"/>
              </a:buClr>
            </a:pPr>
            <a:r>
              <a:rPr lang="en-US" sz="1750" dirty="0">
                <a:latin typeface="+mn-lt"/>
              </a:rPr>
              <a:t>Google-like Search</a:t>
            </a:r>
          </a:p>
          <a:p>
            <a:pPr lvl="1">
              <a:buClr>
                <a:srgbClr val="00B0F0"/>
              </a:buClr>
            </a:pPr>
            <a:r>
              <a:rPr lang="en-US" sz="1750" dirty="0">
                <a:latin typeface="+mn-lt"/>
              </a:rPr>
              <a:t>Real-time data analytics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93C0E7-CFE4-C940-A598-E9EC137C3EAF}"/>
              </a:ext>
            </a:extLst>
          </p:cNvPr>
          <p:cNvSpPr txBox="1"/>
          <p:nvPr/>
        </p:nvSpPr>
        <p:spPr>
          <a:xfrm>
            <a:off x="6820747" y="1842670"/>
            <a:ext cx="2584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B0F0"/>
                </a:solidFill>
              </a:rPr>
              <a:t>ADE RI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86FD61-F338-BF40-AC89-E2C16329A005}"/>
              </a:ext>
            </a:extLst>
          </p:cNvPr>
          <p:cNvSpPr txBox="1"/>
          <p:nvPr/>
        </p:nvSpPr>
        <p:spPr>
          <a:xfrm>
            <a:off x="5874666" y="2650677"/>
            <a:ext cx="4446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Modern &amp; advanced</a:t>
            </a:r>
            <a:endParaRPr lang="en-US" sz="1600" b="1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A656A72-2C8A-684F-BF6D-453128B0FBC7}"/>
              </a:ext>
            </a:extLst>
          </p:cNvPr>
          <p:cNvCxnSpPr>
            <a:cxnSpLocks/>
          </p:cNvCxnSpPr>
          <p:nvPr/>
        </p:nvCxnSpPr>
        <p:spPr>
          <a:xfrm>
            <a:off x="7653396" y="3145000"/>
            <a:ext cx="918848" cy="0"/>
          </a:xfrm>
          <a:prstGeom prst="line">
            <a:avLst/>
          </a:prstGeom>
          <a:ln w="44450" cap="rnd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4D9927C-F1FE-B24D-BDA8-C76F12F39030}"/>
              </a:ext>
            </a:extLst>
          </p:cNvPr>
          <p:cNvSpPr txBox="1"/>
          <p:nvPr/>
        </p:nvSpPr>
        <p:spPr>
          <a:xfrm>
            <a:off x="4782888" y="6494585"/>
            <a:ext cx="6436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Unclassified</a:t>
            </a:r>
            <a:r>
              <a:rPr lang="en-US" sz="1200" dirty="0"/>
              <a:t>					</a:t>
            </a:r>
            <a:r>
              <a:rPr lang="en-US" sz="1200" dirty="0">
                <a:solidFill>
                  <a:srgbClr val="FF0000"/>
                </a:solidFill>
              </a:rPr>
              <a:t> Draft//Pre-Decisional</a:t>
            </a:r>
          </a:p>
        </p:txBody>
      </p:sp>
    </p:spTree>
    <p:extLst>
      <p:ext uri="{BB962C8B-B14F-4D97-AF65-F5344CB8AC3E}">
        <p14:creationId xmlns:p14="http://schemas.microsoft.com/office/powerpoint/2010/main" val="1194479664"/>
      </p:ext>
    </p:extLst>
  </p:cSld>
  <p:clrMapOvr>
    <a:masterClrMapping/>
  </p:clrMapOvr>
</p:sld>
</file>

<file path=ppt/theme/theme1.xml><?xml version="1.0" encoding="utf-8"?>
<a:theme xmlns:a="http://schemas.openxmlformats.org/drawingml/2006/main" name="NW Narrow Master">
  <a:themeElements>
    <a:clrScheme name="Custom 2 new theme 1">
      <a:dk1>
        <a:srgbClr val="000000"/>
      </a:dk1>
      <a:lt1>
        <a:srgbClr val="FFFFFF"/>
      </a:lt1>
      <a:dk2>
        <a:srgbClr val="243646"/>
      </a:dk2>
      <a:lt2>
        <a:srgbClr val="E7E6E6"/>
      </a:lt2>
      <a:accent1>
        <a:srgbClr val="5D7D95"/>
      </a:accent1>
      <a:accent2>
        <a:srgbClr val="243646"/>
      </a:accent2>
      <a:accent3>
        <a:srgbClr val="87AF99"/>
      </a:accent3>
      <a:accent4>
        <a:srgbClr val="AC4324"/>
      </a:accent4>
      <a:accent5>
        <a:srgbClr val="CF3237"/>
      </a:accent5>
      <a:accent6>
        <a:srgbClr val="F6A81B"/>
      </a:accent6>
      <a:hlink>
        <a:srgbClr val="243646"/>
      </a:hlink>
      <a:folHlink>
        <a:srgbClr val="5D7D95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 Wide" id="{24D5CF80-6A67-EA4C-9B86-E0A341CB70F3}" vid="{174DE273-7923-6448-AAE3-34B6E676E6ED}"/>
    </a:ext>
  </a:extLst>
</a:theme>
</file>

<file path=ppt/theme/theme2.xml><?xml version="1.0" encoding="utf-8"?>
<a:theme xmlns:a="http://schemas.openxmlformats.org/drawingml/2006/main" name="Wide">
  <a:themeElements>
    <a:clrScheme name="Custom 2 new theme 1">
      <a:dk1>
        <a:srgbClr val="000000"/>
      </a:dk1>
      <a:lt1>
        <a:srgbClr val="FFFFFF"/>
      </a:lt1>
      <a:dk2>
        <a:srgbClr val="243646"/>
      </a:dk2>
      <a:lt2>
        <a:srgbClr val="E7E6E6"/>
      </a:lt2>
      <a:accent1>
        <a:srgbClr val="5D7D95"/>
      </a:accent1>
      <a:accent2>
        <a:srgbClr val="243646"/>
      </a:accent2>
      <a:accent3>
        <a:srgbClr val="87AF99"/>
      </a:accent3>
      <a:accent4>
        <a:srgbClr val="AC4324"/>
      </a:accent4>
      <a:accent5>
        <a:srgbClr val="CF3237"/>
      </a:accent5>
      <a:accent6>
        <a:srgbClr val="F6A81B"/>
      </a:accent6>
      <a:hlink>
        <a:srgbClr val="243646"/>
      </a:hlink>
      <a:folHlink>
        <a:srgbClr val="5D7D95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 Wide" id="{24D5CF80-6A67-EA4C-9B86-E0A341CB70F3}" vid="{E8104B33-B338-2B4B-9BCA-8D910DBD933F}"/>
    </a:ext>
  </a:extLst>
</a:theme>
</file>

<file path=ppt/theme/theme3.xml><?xml version="1.0" encoding="utf-8"?>
<a:theme xmlns:a="http://schemas.openxmlformats.org/drawingml/2006/main" name="FC Master">
  <a:themeElements>
    <a:clrScheme name="Custom 2 new theme 1">
      <a:dk1>
        <a:srgbClr val="000000"/>
      </a:dk1>
      <a:lt1>
        <a:srgbClr val="FFFFFF"/>
      </a:lt1>
      <a:dk2>
        <a:srgbClr val="243646"/>
      </a:dk2>
      <a:lt2>
        <a:srgbClr val="E7E6E6"/>
      </a:lt2>
      <a:accent1>
        <a:srgbClr val="5D7D95"/>
      </a:accent1>
      <a:accent2>
        <a:srgbClr val="243646"/>
      </a:accent2>
      <a:accent3>
        <a:srgbClr val="87AF99"/>
      </a:accent3>
      <a:accent4>
        <a:srgbClr val="AC4324"/>
      </a:accent4>
      <a:accent5>
        <a:srgbClr val="CF3237"/>
      </a:accent5>
      <a:accent6>
        <a:srgbClr val="F6A81B"/>
      </a:accent6>
      <a:hlink>
        <a:srgbClr val="243646"/>
      </a:hlink>
      <a:folHlink>
        <a:srgbClr val="5D7D95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 Wide" id="{24D5CF80-6A67-EA4C-9B86-E0A341CB70F3}" vid="{5FBD1351-C2B5-444C-9D21-5D7319060F93}"/>
    </a:ext>
  </a:extLst>
</a:theme>
</file>

<file path=ppt/theme/theme4.xml><?xml version="1.0" encoding="utf-8"?>
<a:theme xmlns:a="http://schemas.openxmlformats.org/drawingml/2006/main" name="Wide">
  <a:themeElements>
    <a:clrScheme name="Booz Allen Blue">
      <a:dk1>
        <a:srgbClr val="000000"/>
      </a:dk1>
      <a:lt1>
        <a:srgbClr val="FFFFFF"/>
      </a:lt1>
      <a:dk2>
        <a:srgbClr val="243646"/>
      </a:dk2>
      <a:lt2>
        <a:srgbClr val="E7E6E6"/>
      </a:lt2>
      <a:accent1>
        <a:srgbClr val="5D7D95"/>
      </a:accent1>
      <a:accent2>
        <a:srgbClr val="243646"/>
      </a:accent2>
      <a:accent3>
        <a:srgbClr val="87AF99"/>
      </a:accent3>
      <a:accent4>
        <a:srgbClr val="AC4324"/>
      </a:accent4>
      <a:accent5>
        <a:srgbClr val="CF3237"/>
      </a:accent5>
      <a:accent6>
        <a:srgbClr val="F6A81B"/>
      </a:accent6>
      <a:hlink>
        <a:srgbClr val="243646"/>
      </a:hlink>
      <a:folHlink>
        <a:srgbClr val="5D7D95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 Wide" id="{24D5CF80-6A67-EA4C-9B86-E0A341CB70F3}" vid="{E8104B33-B338-2B4B-9BCA-8D910DBD933F}"/>
    </a:ext>
  </a:extLst>
</a:theme>
</file>

<file path=ppt/theme/theme5.xml><?xml version="1.0" encoding="utf-8"?>
<a:theme xmlns:a="http://schemas.openxmlformats.org/drawingml/2006/main" name="NW Narrow Master">
  <a:themeElements>
    <a:clrScheme name="Booz Allen Blue">
      <a:dk1>
        <a:srgbClr val="000000"/>
      </a:dk1>
      <a:lt1>
        <a:srgbClr val="FFFFFF"/>
      </a:lt1>
      <a:dk2>
        <a:srgbClr val="243646"/>
      </a:dk2>
      <a:lt2>
        <a:srgbClr val="E7E6E6"/>
      </a:lt2>
      <a:accent1>
        <a:srgbClr val="5D7D95"/>
      </a:accent1>
      <a:accent2>
        <a:srgbClr val="243646"/>
      </a:accent2>
      <a:accent3>
        <a:srgbClr val="87AF99"/>
      </a:accent3>
      <a:accent4>
        <a:srgbClr val="AC4324"/>
      </a:accent4>
      <a:accent5>
        <a:srgbClr val="CF3237"/>
      </a:accent5>
      <a:accent6>
        <a:srgbClr val="F6A81B"/>
      </a:accent6>
      <a:hlink>
        <a:srgbClr val="243646"/>
      </a:hlink>
      <a:folHlink>
        <a:srgbClr val="5D7D95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 Wide" id="{24D5CF80-6A67-EA4C-9B86-E0A341CB70F3}" vid="{174DE273-7923-6448-AAE3-34B6E676E6ED}"/>
    </a:ext>
  </a:extLst>
</a:theme>
</file>

<file path=ppt/theme/theme6.xml><?xml version="1.0" encoding="utf-8"?>
<a:theme xmlns:a="http://schemas.openxmlformats.org/drawingml/2006/main" name="1_Wide">
  <a:themeElements>
    <a:clrScheme name="Custom 2 new theme 1">
      <a:dk1>
        <a:srgbClr val="000000"/>
      </a:dk1>
      <a:lt1>
        <a:srgbClr val="FFFFFF"/>
      </a:lt1>
      <a:dk2>
        <a:srgbClr val="243646"/>
      </a:dk2>
      <a:lt2>
        <a:srgbClr val="E7E6E6"/>
      </a:lt2>
      <a:accent1>
        <a:srgbClr val="5D7D95"/>
      </a:accent1>
      <a:accent2>
        <a:srgbClr val="243646"/>
      </a:accent2>
      <a:accent3>
        <a:srgbClr val="87AF99"/>
      </a:accent3>
      <a:accent4>
        <a:srgbClr val="AC4324"/>
      </a:accent4>
      <a:accent5>
        <a:srgbClr val="CF3237"/>
      </a:accent5>
      <a:accent6>
        <a:srgbClr val="F6A81B"/>
      </a:accent6>
      <a:hlink>
        <a:srgbClr val="243646"/>
      </a:hlink>
      <a:folHlink>
        <a:srgbClr val="5D7D95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 Wide" id="{24D5CF80-6A67-EA4C-9B86-E0A341CB70F3}" vid="{E8104B33-B338-2B4B-9BCA-8D910DBD933F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Workstream xmlns="262abe3a-8081-43eb-9132-bc35ad6e061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D2569B665B6E7439402BB0410D698C0" ma:contentTypeVersion="13" ma:contentTypeDescription="Create a new document." ma:contentTypeScope="" ma:versionID="6d3f4b3fd87980bcb098aa070ce4bc1e">
  <xsd:schema xmlns:xsd="http://www.w3.org/2001/XMLSchema" xmlns:xs="http://www.w3.org/2001/XMLSchema" xmlns:p="http://schemas.microsoft.com/office/2006/metadata/properties" xmlns:ns2="9f194ba5-91b1-42d3-9a76-3b513ff892cd" xmlns:ns3="262abe3a-8081-43eb-9132-bc35ad6e0615" targetNamespace="http://schemas.microsoft.com/office/2006/metadata/properties" ma:root="true" ma:fieldsID="dee43c5fd06933f138788289a6631c09" ns2:_="" ns3:_="">
    <xsd:import namespace="9f194ba5-91b1-42d3-9a76-3b513ff892cd"/>
    <xsd:import namespace="262abe3a-8081-43eb-9132-bc35ad6e061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Workstream" minOccurs="0"/>
                <xsd:element ref="ns3:MediaServiceEventHashCode" minOccurs="0"/>
                <xsd:element ref="ns3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194ba5-91b1-42d3-9a76-3b513ff892c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2abe3a-8081-43eb-9132-bc35ad6e0615" elementFormDefault="qualified">
    <xsd:import namespace="http://schemas.microsoft.com/office/2006/documentManagement/types"/>
    <xsd:import namespace="http://schemas.microsoft.com/office/infopath/2007/PartnerControls"/>
    <xsd:element name="Workstream" ma:index="10" nillable="true" ma:displayName="Workstream" ma:format="Dropdown" ma:internalName="Workstream">
      <xsd:simpleType>
        <xsd:restriction base="dms:Choice">
          <xsd:enumeration value="Requirements"/>
          <xsd:enumeration value="Communications"/>
          <xsd:enumeration value="Organizational Planning"/>
          <xsd:enumeration value="Cloud"/>
          <xsd:enumeration value="ADE"/>
          <xsd:enumeration value="55 to 1 Portfolio"/>
          <xsd:enumeration value="CIO Support"/>
        </xsd:restriction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9F281D3-84AD-4429-B48D-4BFC4A4C584A}">
  <ds:schemaRefs>
    <ds:schemaRef ds:uri="http://purl.org/dc/elements/1.1/"/>
    <ds:schemaRef ds:uri="http://schemas.microsoft.com/office/2006/metadata/properties"/>
    <ds:schemaRef ds:uri="http://www.w3.org/XML/1998/namespace"/>
    <ds:schemaRef ds:uri="http://purl.org/dc/terms/"/>
    <ds:schemaRef ds:uri="9f194ba5-91b1-42d3-9a76-3b513ff892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262abe3a-8081-43eb-9132-bc35ad6e0615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1E58B05-A155-4BEC-BF22-1928E49F35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f194ba5-91b1-42d3-9a76-3b513ff892cd"/>
    <ds:schemaRef ds:uri="262abe3a-8081-43eb-9132-bc35ad6e06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ED69B6F-CD1A-416E-B2A3-E87C36CCD8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3889</TotalTime>
  <Words>993</Words>
  <Application>Microsoft Macintosh PowerPoint</Application>
  <PresentationFormat>Widescreen</PresentationFormat>
  <Paragraphs>209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17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Georgia</vt:lpstr>
      <vt:lpstr>Helvetica</vt:lpstr>
      <vt:lpstr>LucidaGrande</vt:lpstr>
      <vt:lpstr>Oswald</vt:lpstr>
      <vt:lpstr>Oswald</vt:lpstr>
      <vt:lpstr>NW Narrow Master</vt:lpstr>
      <vt:lpstr>Wide</vt:lpstr>
      <vt:lpstr>FC Master</vt:lpstr>
      <vt:lpstr>Wide</vt:lpstr>
      <vt:lpstr>NW Narrow Master</vt:lpstr>
      <vt:lpstr>1_Wide</vt:lpstr>
      <vt:lpstr>Authoritative Data Environment (ADE) Reference Implementation (RI) </vt:lpstr>
      <vt:lpstr>PowerPoint Presentation</vt:lpstr>
      <vt:lpstr>Challenges of ADE 2.0</vt:lpstr>
      <vt:lpstr>Case Studies Showing Importance of Cloud-Native Tech</vt:lpstr>
      <vt:lpstr>Architectural Overview - Reference Implementation</vt:lpstr>
      <vt:lpstr>Technical architecture</vt:lpstr>
      <vt:lpstr>Cloud Services for ADE RI</vt:lpstr>
      <vt:lpstr>PowerPoint Presentation</vt:lpstr>
      <vt:lpstr>ADE 2.0 versus ADE RI</vt:lpstr>
      <vt:lpstr>ADE Reference Implementation Data Improvements</vt:lpstr>
      <vt:lpstr>Why It Matters</vt:lpstr>
      <vt:lpstr>PowerPoint Presentation</vt:lpstr>
      <vt:lpstr>Labor and cloud Costs</vt:lpstr>
      <vt:lpstr>ADE 2.0 Costs</vt:lpstr>
      <vt:lpstr>Daily costs as of 17 Jan 2019</vt:lpstr>
      <vt:lpstr>Topic cluster data dump</vt:lpstr>
      <vt:lpstr>API as a “Switchboard’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MPT&amp;E 55 to 1 Sprint 0 Final Results</dc:title>
  <dc:creator>Arney, Margaret [USA]</dc:creator>
  <cp:lastModifiedBy>Chris Brown</cp:lastModifiedBy>
  <cp:revision>91</cp:revision>
  <cp:lastPrinted>2019-01-23T15:36:30Z</cp:lastPrinted>
  <dcterms:modified xsi:type="dcterms:W3CDTF">2019-01-31T00:18:42Z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0x0101009D2569B665B6E7439402BB0410D698C0</vt:lpwstr>
  </property>
  <property fmtid="{D5CDD505-2E9C-101B-9397-08002B2CF9AE}" pid="3" name="Order">
    <vt:r8>447800</vt:r8>
  </property>
</Properties>
</file>