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78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566D-5D2C-0748-A40A-6A3DD0FDD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7D283-693C-DC49-9A78-DE894418B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B2FC-E073-D148-9EED-167D16FE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E029-56D1-624F-B2FD-800EBE9A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8D7A-E504-F049-B8ED-01189B3E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24B0-C4A5-BE4A-89D8-7CCD119F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4C7BE-2428-A545-AEF6-5986BBFE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9324-D3E3-834B-B5DA-D48E23AD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D386-EB0B-F540-BB9C-EB430FDB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1DF7D-C26B-8C4C-970B-EFC45F7F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229CF-0C8A-2A4C-8725-9D16436FC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9FFA2-105D-9049-BF77-121563FC8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3B53-89FE-0E43-A2C5-FC8F0D3D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747D-2C1E-3D4C-81EE-3BD0EE24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298A-0E71-1942-802C-2BB8738B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DF58-977E-2142-8088-7A966B49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56BF-53EE-9C47-A1C1-73D4C1B9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CD92-FC4E-7546-9F0E-9DD08CA6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E5B7-88DE-2740-A581-0AEB1AE5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BD49-723D-F84D-8DF8-CD84F914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D813-130B-A44D-90D0-B2A24149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4947B-15B1-0A43-B2BD-2A56C07E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12BE-6746-AA43-9087-550502AE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E614-0696-0742-800E-64DA1EC2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398E-A3C0-EA44-B904-DA29BF79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8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EC3E-5546-CC40-B92A-CE56E1FE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B3B9-99D8-AB4F-9FA4-73250E70A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6A4D-0016-0C40-943A-3F998581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8C2BD-28AE-D84D-BB34-1367F7F6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B4ADF-E317-1241-AA75-D93CB206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D641-1901-7B47-AF41-014601E9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9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65B4-A010-F747-BE56-82E21711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A26B-68E0-DB43-A4D5-B20AE65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B5279-54D9-0943-8AEC-0E919C7B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8B365-D836-404F-B2B5-6DCD0DAA7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8FB97-F936-D54E-BF81-2D6169B0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5C85F-8832-DE49-80B2-90E152DA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B6454-6359-C94F-99D4-FA7E1E7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1A3BE-D5D1-2C44-AAB1-46FCD04F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E039-29DC-0346-82DE-EA564085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0E9C0-85B7-0C46-8861-A0D7D58E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297AA-B36C-8243-BD01-5488B0D5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6D205-4F58-3C49-9849-83A4DBEE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5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D1265-008A-7848-9423-96C6C2B7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75169-D82E-6C4E-BED0-8F5F87EB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88C8A-8755-6240-8860-F5B5DF86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BCF9-F1CC-3E42-86CB-750F55CD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74CF-146B-7648-8F44-64D87D00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7A7C6-8A9C-D54B-A6D3-E5DE69FB5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3343E-AA5F-C847-A84C-1062943F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36BCA-044F-3D45-B91B-9EEB505B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7DE6C-A0C9-104E-B035-C6E52869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6D5F-B9AB-7F41-B757-FAB4BB93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8D36C-B75A-0C4D-9A9B-18503DDBD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09EAC-D06D-5C4E-B06B-17DFFE6E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6C26-8A1B-1C4B-BF76-12FD7FC7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90F04-D7AB-BE40-AE2E-546C1E52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E51D9-4EC7-F248-AFB7-39A83EA8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E564C-6E62-4947-8489-CF9E6A74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B143-FEDC-824F-8822-37656101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5142-626C-AE44-BB2B-175828686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01E8-5DA9-144E-837C-565EA31C4C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486A-67A1-D043-8E70-1A02652AC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5D5E-6069-8941-9AD7-45DE9121F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2C70-4E6D-9941-BAEF-E677466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8289-4A95-EB46-9518-44A6DD9E9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swald" panose="02000503000000000000" pitchFamily="2" charset="0"/>
              </a:rPr>
              <a:t>FMRD OUS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27DAD-D20E-1F4C-8FCB-C8A1D2B34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and Wireframe Review</a:t>
            </a:r>
          </a:p>
        </p:txBody>
      </p:sp>
    </p:spTree>
    <p:extLst>
      <p:ext uri="{BB962C8B-B14F-4D97-AF65-F5344CB8AC3E}">
        <p14:creationId xmlns:p14="http://schemas.microsoft.com/office/powerpoint/2010/main" val="265881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49400-B677-7846-B806-71584457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81000"/>
            <a:ext cx="10160000" cy="6096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5098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49400-B677-7846-B806-71584457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81000"/>
            <a:ext cx="10160000" cy="6096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19860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3A9E-19FB-6943-9E21-0B407FF5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OUS Current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FDCCB-1558-2D42-937C-3E4D0275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00499B-6BBD-2140-9F23-70683286E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44" b="19160"/>
          <a:stretch/>
        </p:blipFill>
        <p:spPr>
          <a:xfrm>
            <a:off x="0" y="1445782"/>
            <a:ext cx="12192000" cy="41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2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D38C66-BD61-904A-AEBF-A5FFDCAD05F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OUS Future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1FF2E-A0CA-9347-8864-8A24E14C3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3" b="18788"/>
          <a:stretch/>
        </p:blipFill>
        <p:spPr>
          <a:xfrm>
            <a:off x="-223327" y="1084811"/>
            <a:ext cx="12505613" cy="46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8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49400-B677-7846-B806-71584457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81000"/>
            <a:ext cx="10160000" cy="6096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3797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49400-B677-7846-B806-71584457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81000"/>
            <a:ext cx="10160000" cy="6096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0877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D38C66-BD61-904A-AEBF-A5FFDCAD05F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OUS Future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1FF2E-A0CA-9347-8864-8A24E14C3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3" b="18788"/>
          <a:stretch/>
        </p:blipFill>
        <p:spPr>
          <a:xfrm>
            <a:off x="-223327" y="1084811"/>
            <a:ext cx="12505613" cy="46883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D20E30-B572-B949-9EB0-580D7F7F110C}"/>
              </a:ext>
            </a:extLst>
          </p:cNvPr>
          <p:cNvSpPr/>
          <p:nvPr/>
        </p:nvSpPr>
        <p:spPr>
          <a:xfrm>
            <a:off x="9443258" y="2410691"/>
            <a:ext cx="1064029" cy="257694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49400-B677-7846-B806-71584457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81000"/>
            <a:ext cx="10160000" cy="6096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3156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49400-B677-7846-B806-71584457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81000"/>
            <a:ext cx="10160000" cy="6096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9931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D38C66-BD61-904A-AEBF-A5FFDCAD05F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5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OUS Future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1FF2E-A0CA-9347-8864-8A24E14C3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3" b="18788"/>
          <a:stretch/>
        </p:blipFill>
        <p:spPr>
          <a:xfrm>
            <a:off x="-223327" y="1084811"/>
            <a:ext cx="12505613" cy="46883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D20E30-B572-B949-9EB0-580D7F7F110C}"/>
              </a:ext>
            </a:extLst>
          </p:cNvPr>
          <p:cNvSpPr/>
          <p:nvPr/>
        </p:nvSpPr>
        <p:spPr>
          <a:xfrm>
            <a:off x="565266" y="2743201"/>
            <a:ext cx="1778923" cy="257694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18</Words>
  <Application>Microsoft Macintosh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Office Theme</vt:lpstr>
      <vt:lpstr>FMRD OUS </vt:lpstr>
      <vt:lpstr>OUS Current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FMRD OUS </dc:title>
  <dc:creator>Mosquera, Zarela [USA]</dc:creator>
  <cp:lastModifiedBy>Singal, Ankush K [USA]</cp:lastModifiedBy>
  <cp:revision>2</cp:revision>
  <dcterms:created xsi:type="dcterms:W3CDTF">2019-02-01T14:37:17Z</dcterms:created>
  <dcterms:modified xsi:type="dcterms:W3CDTF">2019-02-04T16:56:28Z</dcterms:modified>
</cp:coreProperties>
</file>