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0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9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54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7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4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4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2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9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69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2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5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6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504F-8AFA-BE4E-935F-CD83F22B8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17ADB5-EFBA-2643-AB15-DD97D1A4D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059256"/>
              </p:ext>
            </p:extLst>
          </p:nvPr>
        </p:nvGraphicFramePr>
        <p:xfrm>
          <a:off x="188843" y="715617"/>
          <a:ext cx="11579088" cy="5605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992">
                  <a:extLst>
                    <a:ext uri="{9D8B030D-6E8A-4147-A177-3AD203B41FA5}">
                      <a16:colId xmlns:a16="http://schemas.microsoft.com/office/drawing/2014/main" val="122072341"/>
                    </a:ext>
                  </a:extLst>
                </a:gridCol>
                <a:gridCol w="1699591">
                  <a:extLst>
                    <a:ext uri="{9D8B030D-6E8A-4147-A177-3AD203B41FA5}">
                      <a16:colId xmlns:a16="http://schemas.microsoft.com/office/drawing/2014/main" val="2281967764"/>
                    </a:ext>
                  </a:extLst>
                </a:gridCol>
                <a:gridCol w="1868557">
                  <a:extLst>
                    <a:ext uri="{9D8B030D-6E8A-4147-A177-3AD203B41FA5}">
                      <a16:colId xmlns:a16="http://schemas.microsoft.com/office/drawing/2014/main" val="3296964275"/>
                    </a:ext>
                  </a:extLst>
                </a:gridCol>
                <a:gridCol w="1510747">
                  <a:extLst>
                    <a:ext uri="{9D8B030D-6E8A-4147-A177-3AD203B41FA5}">
                      <a16:colId xmlns:a16="http://schemas.microsoft.com/office/drawing/2014/main" val="2482971979"/>
                    </a:ext>
                  </a:extLst>
                </a:gridCol>
                <a:gridCol w="1639957">
                  <a:extLst>
                    <a:ext uri="{9D8B030D-6E8A-4147-A177-3AD203B41FA5}">
                      <a16:colId xmlns:a16="http://schemas.microsoft.com/office/drawing/2014/main" val="626869311"/>
                    </a:ext>
                  </a:extLst>
                </a:gridCol>
                <a:gridCol w="3389244">
                  <a:extLst>
                    <a:ext uri="{9D8B030D-6E8A-4147-A177-3AD203B41FA5}">
                      <a16:colId xmlns:a16="http://schemas.microsoft.com/office/drawing/2014/main" val="751532107"/>
                    </a:ext>
                  </a:extLst>
                </a:gridCol>
              </a:tblGrid>
              <a:tr h="14014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sz="1400" dirty="0"/>
                        <a:t>New API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   API Issue 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sz="1400" dirty="0"/>
                        <a:t>   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828857"/>
                  </a:ext>
                </a:extLst>
              </a:tr>
              <a:tr h="1401417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EIM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48518"/>
                  </a:ext>
                </a:extLst>
              </a:tr>
              <a:tr h="1401417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N16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413930"/>
                  </a:ext>
                </a:extLst>
              </a:tr>
              <a:tr h="1401417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PWM-240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46692"/>
                  </a:ext>
                </a:extLst>
              </a:tr>
            </a:tbl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2C015FA-5C7F-974C-8364-F9B6F4019AD2}"/>
              </a:ext>
            </a:extLst>
          </p:cNvPr>
          <p:cNvSpPr/>
          <p:nvPr/>
        </p:nvSpPr>
        <p:spPr>
          <a:xfrm>
            <a:off x="1789043" y="2385391"/>
            <a:ext cx="1302027" cy="636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777664-C452-9F43-9297-5D87AE5A6C78}"/>
              </a:ext>
            </a:extLst>
          </p:cNvPr>
          <p:cNvSpPr/>
          <p:nvPr/>
        </p:nvSpPr>
        <p:spPr>
          <a:xfrm>
            <a:off x="3548270" y="2385391"/>
            <a:ext cx="1590260" cy="636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Issue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CCC0EC-CC0A-8441-B61F-6952ED7B1E92}"/>
              </a:ext>
            </a:extLst>
          </p:cNvPr>
          <p:cNvSpPr/>
          <p:nvPr/>
        </p:nvSpPr>
        <p:spPr>
          <a:xfrm>
            <a:off x="5347252" y="3826565"/>
            <a:ext cx="1242391" cy="815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 code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0FA6DC2-43B0-2D44-AA48-62574DD7E16D}"/>
              </a:ext>
            </a:extLst>
          </p:cNvPr>
          <p:cNvSpPr/>
          <p:nvPr/>
        </p:nvSpPr>
        <p:spPr>
          <a:xfrm>
            <a:off x="6897757" y="5108713"/>
            <a:ext cx="1451113" cy="844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Approval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36962B-C331-E448-95EA-8810772C8A3A}"/>
              </a:ext>
            </a:extLst>
          </p:cNvPr>
          <p:cNvCxnSpPr/>
          <p:nvPr/>
        </p:nvCxnSpPr>
        <p:spPr>
          <a:xfrm>
            <a:off x="3091070" y="264380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F4069D-2314-854D-8377-EC83550CE2FA}"/>
              </a:ext>
            </a:extLst>
          </p:cNvPr>
          <p:cNvCxnSpPr/>
          <p:nvPr/>
        </p:nvCxnSpPr>
        <p:spPr>
          <a:xfrm>
            <a:off x="5138530" y="2703443"/>
            <a:ext cx="884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E1AEA6-02BF-0641-8BD3-EDA6DCE673EA}"/>
              </a:ext>
            </a:extLst>
          </p:cNvPr>
          <p:cNvCxnSpPr/>
          <p:nvPr/>
        </p:nvCxnSpPr>
        <p:spPr>
          <a:xfrm>
            <a:off x="6023113" y="2703443"/>
            <a:ext cx="0" cy="112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73DD8FA-7E55-B649-914D-BFEB2AC68B6D}"/>
              </a:ext>
            </a:extLst>
          </p:cNvPr>
          <p:cNvCxnSpPr/>
          <p:nvPr/>
        </p:nvCxnSpPr>
        <p:spPr>
          <a:xfrm>
            <a:off x="6023113" y="4641574"/>
            <a:ext cx="0" cy="95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DD3581-1A1C-2F47-9F6C-4E0A2D62CF9A}"/>
              </a:ext>
            </a:extLst>
          </p:cNvPr>
          <p:cNvCxnSpPr/>
          <p:nvPr/>
        </p:nvCxnSpPr>
        <p:spPr>
          <a:xfrm>
            <a:off x="6023113" y="5595730"/>
            <a:ext cx="874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67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19AD7-C436-FD46-9276-5632D78C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D6226-43E3-6048-9B02-6AD31290E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6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20</Words>
  <Application>Microsoft Macintosh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Singal, Ankush K [USA]</dc:creator>
  <cp:lastModifiedBy>Singal, Ankush K [USA]</cp:lastModifiedBy>
  <cp:revision>7</cp:revision>
  <dcterms:created xsi:type="dcterms:W3CDTF">2019-06-05T13:50:12Z</dcterms:created>
  <dcterms:modified xsi:type="dcterms:W3CDTF">2019-06-05T16:56:00Z</dcterms:modified>
</cp:coreProperties>
</file>