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bfdfe0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bfdfe0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fdfe0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bfdfe0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fdfe03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fdfe03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bfdfe03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bfdfe03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bfdfe03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bfdfe03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bfdfe03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bfdfe03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 names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Scala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</a:t>
            </a:r>
            <a:r>
              <a:rPr lang="en"/>
              <a:t>Scala</a:t>
            </a:r>
            <a:r>
              <a:rPr lang="en"/>
              <a:t>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765550" y="2752775"/>
            <a:ext cx="36129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rgbClr val="72737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 = </a:t>
            </a:r>
            <a:r>
              <a:rPr b="1" lang="en" sz="100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 but don’t do it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</a:t>
            </a:r>
            <a:r>
              <a:rPr lang="en"/>
              <a:t>Scala</a:t>
            </a:r>
            <a:r>
              <a:rPr lang="en"/>
              <a:t>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Descriptive, not too long, not too short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765550" y="2752775"/>
            <a:ext cx="36129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rgbClr val="72737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 = </a:t>
            </a:r>
            <a:r>
              <a:rPr b="1" lang="en" sz="100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 but don’t do it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</a:t>
            </a:r>
            <a:r>
              <a:rPr lang="en"/>
              <a:t>Scala</a:t>
            </a:r>
            <a:r>
              <a:rPr lang="en"/>
              <a:t>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Descriptive, not too long, not too short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Naming convention - camelCase - productPricePerUnit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075" y="3209025"/>
            <a:ext cx="1535850" cy="15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2765550" y="2752775"/>
            <a:ext cx="36129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rgbClr val="72737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 sz="10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 = </a:t>
            </a:r>
            <a:r>
              <a:rPr b="1" lang="en" sz="100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b="1" lang="en" sz="100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 but don’t do it</a:t>
            </a:r>
            <a:endParaRPr b="1" sz="100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