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2814E-D0CD-479D-9426-4C1FF0F48E33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C916F-6B03-43A5-94AB-A86AE5EB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51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9FA49-4D0F-4506-AAEF-46CE7469542F}" type="datetime1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0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FA49-4D0F-4506-AAEF-46CE7469542F}" type="datetime1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75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FA49-4D0F-4506-AAEF-46CE7469542F}" type="datetime1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99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FA49-4D0F-4506-AAEF-46CE7469542F}" type="datetime1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5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FA49-4D0F-4506-AAEF-46CE7469542F}" type="datetime1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0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FA49-4D0F-4506-AAEF-46CE7469542F}" type="datetime1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82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FA49-4D0F-4506-AAEF-46CE7469542F}" type="datetime1">
              <a:rPr lang="en-GB" smtClean="0"/>
              <a:t>06/09/2021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53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FA49-4D0F-4506-AAEF-46CE7469542F}" type="datetime1">
              <a:rPr lang="en-GB" smtClean="0"/>
              <a:t>06/09/2021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49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FA49-4D0F-4506-AAEF-46CE7469542F}" type="datetime1">
              <a:rPr lang="en-GB" smtClean="0"/>
              <a:t>06/09/2021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051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FA49-4D0F-4506-AAEF-46CE7469542F}" type="datetime1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925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FA49-4D0F-4506-AAEF-46CE7469542F}" type="datetime1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63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369FA49-4D0F-4506-AAEF-46CE7469542F}" type="datetime1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 descr="Training360 Kft. - Home | Facebook">
            <a:extLst>
              <a:ext uri="{FF2B5EF4-FFF2-40B4-BE49-F238E27FC236}">
                <a16:creationId xmlns:a16="http://schemas.microsoft.com/office/drawing/2014/main" id="{3A59C763-E0EB-4A08-A7FA-829AC7435AB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1" b="28198"/>
          <a:stretch/>
        </p:blipFill>
        <p:spPr bwMode="auto">
          <a:xfrm>
            <a:off x="164408" y="5662246"/>
            <a:ext cx="2143125" cy="9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5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ysmagicrepo/condu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ysmagicrepo/condu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0D11-0944-4F4C-B3DB-9620175F0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57" y="1407783"/>
            <a:ext cx="9966960" cy="1665515"/>
          </a:xfrm>
        </p:spPr>
        <p:txBody>
          <a:bodyPr>
            <a:normAutofit/>
          </a:bodyPr>
          <a:lstStyle/>
          <a:p>
            <a:r>
              <a:rPr lang="hu-HU" sz="4400" dirty="0"/>
              <a:t>Junior automatizált tesztelő szakirány – vizsgaremek védés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AE551-C9E1-4305-860A-E89A9797A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07" y="3784702"/>
            <a:ext cx="8767860" cy="1388165"/>
          </a:xfrm>
        </p:spPr>
        <p:txBody>
          <a:bodyPr/>
          <a:lstStyle/>
          <a:p>
            <a:r>
              <a:rPr lang="hu-HU" b="1" dirty="0" err="1"/>
              <a:t>Bazsalya</a:t>
            </a:r>
            <a:r>
              <a:rPr lang="hu-HU" b="1" dirty="0"/>
              <a:t> András</a:t>
            </a:r>
          </a:p>
          <a:p>
            <a:r>
              <a:rPr lang="hu-HU" b="1" dirty="0"/>
              <a:t>abazsalya@gmail.hu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536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285A-BCE2-4C75-ADB5-CE18F054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3600" dirty="0">
                <a:solidFill>
                  <a:srgbClr val="0070C0"/>
                </a:solidFill>
              </a:rPr>
              <a:t>A választott alkalmazás rövid bemutatása</a:t>
            </a:r>
            <a:endParaRPr lang="en-GB" sz="3600" dirty="0">
              <a:solidFill>
                <a:srgbClr val="0070C0"/>
              </a:solidFill>
            </a:endParaRPr>
          </a:p>
        </p:txBody>
      </p:sp>
      <p:graphicFrame>
        <p:nvGraphicFramePr>
          <p:cNvPr id="16" name="Táblázat 16">
            <a:extLst>
              <a:ext uri="{FF2B5EF4-FFF2-40B4-BE49-F238E27FC236}">
                <a16:creationId xmlns:a16="http://schemas.microsoft.com/office/drawing/2014/main" id="{DF430113-8DD7-4E4F-B7B9-4BD7BCF8F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798769"/>
              </p:ext>
            </p:extLst>
          </p:nvPr>
        </p:nvGraphicFramePr>
        <p:xfrm>
          <a:off x="6125743" y="1860364"/>
          <a:ext cx="5082357" cy="3338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19">
                  <a:extLst>
                    <a:ext uri="{9D8B030D-6E8A-4147-A177-3AD203B41FA5}">
                      <a16:colId xmlns:a16="http://schemas.microsoft.com/office/drawing/2014/main" val="179892483"/>
                    </a:ext>
                  </a:extLst>
                </a:gridCol>
                <a:gridCol w="1694119">
                  <a:extLst>
                    <a:ext uri="{9D8B030D-6E8A-4147-A177-3AD203B41FA5}">
                      <a16:colId xmlns:a16="http://schemas.microsoft.com/office/drawing/2014/main" val="1164655882"/>
                    </a:ext>
                  </a:extLst>
                </a:gridCol>
                <a:gridCol w="1694119">
                  <a:extLst>
                    <a:ext uri="{9D8B030D-6E8A-4147-A177-3AD203B41FA5}">
                      <a16:colId xmlns:a16="http://schemas.microsoft.com/office/drawing/2014/main" val="12563631"/>
                    </a:ext>
                  </a:extLst>
                </a:gridCol>
              </a:tblGrid>
              <a:tr h="454211">
                <a:tc>
                  <a:txBody>
                    <a:bodyPr/>
                    <a:lstStyle/>
                    <a:p>
                      <a:pPr algn="ctr" fontAlgn="t"/>
                      <a:r>
                        <a:rPr lang="hu-H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Conduit</a:t>
                      </a:r>
                      <a:r>
                        <a:rPr lang="hu-H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vizsgaremek főbb funkciók: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Fájlnév: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Teszt függvény: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5578911"/>
                  </a:ext>
                </a:extLst>
              </a:tr>
              <a:tr h="200013"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Regisztráció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test_b_register.py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sign_up_func()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23648817"/>
                  </a:ext>
                </a:extLst>
              </a:tr>
              <a:tr h="200013"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Bejelentkezés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test_a_login_logout.py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login_func()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38508764"/>
                  </a:ext>
                </a:extLst>
              </a:tr>
              <a:tr h="371049"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Adatkezelési nyilatkozat használata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test_d_cookie.py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cookie_policy_panel_exist_func()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29531390"/>
                  </a:ext>
                </a:extLst>
              </a:tr>
              <a:tr h="200013"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Adatok listázása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77400709"/>
                  </a:ext>
                </a:extLst>
              </a:tr>
              <a:tr h="200013"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Több oldalas lista bejárása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08800481"/>
                  </a:ext>
                </a:extLst>
              </a:tr>
              <a:tr h="371049"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Új adat bevitel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test_c_new_data_and_modify.py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your_settings_write_func()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your_settings_read_func()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45292892"/>
                  </a:ext>
                </a:extLst>
              </a:tr>
              <a:tr h="371049"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Ismételt és sorozatos adatbevitel adatforrásból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test_e_rep_data_new_article.py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new_article_func()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84639554"/>
                  </a:ext>
                </a:extLst>
              </a:tr>
              <a:tr h="371049"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Meglévő adat módosítás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test_c_new_data_and_modify.py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your_settings_write_func()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your_settings_read_func()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5634053"/>
                  </a:ext>
                </a:extLst>
              </a:tr>
              <a:tr h="200013"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Adat vagy adatok törlése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28791896"/>
                  </a:ext>
                </a:extLst>
              </a:tr>
              <a:tr h="200013"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Adatok lementése felületről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31441840"/>
                  </a:ext>
                </a:extLst>
              </a:tr>
              <a:tr h="200013"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Kijelentkezés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test_a_login_logout.py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logout_func</a:t>
                      </a:r>
                      <a:r>
                        <a:rPr lang="hu-HU" sz="1000" b="0" i="0" u="none" strike="noStrike" dirty="0">
                          <a:solidFill>
                            <a:srgbClr val="A9B7C6"/>
                          </a:solidFill>
                          <a:effectLst/>
                          <a:latin typeface="JetBrains Mono"/>
                        </a:rPr>
                        <a:t>()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1517960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AA4A7-ACC8-47EB-AC87-C12B9AF0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Bazsalya András - Junior </a:t>
            </a:r>
            <a:r>
              <a:rPr lang="en-GB" dirty="0" err="1"/>
              <a:t>automatizált</a:t>
            </a:r>
            <a:r>
              <a:rPr lang="en-GB" dirty="0"/>
              <a:t> </a:t>
            </a:r>
            <a:r>
              <a:rPr lang="en-GB" dirty="0" err="1"/>
              <a:t>tesztelő</a:t>
            </a:r>
            <a:r>
              <a:rPr lang="en-GB" dirty="0"/>
              <a:t> </a:t>
            </a:r>
            <a:r>
              <a:rPr lang="en-GB" dirty="0" err="1"/>
              <a:t>vizsgaremek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9D26E-BFF8-42DA-ACF6-CA83D241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2</a:t>
            </a:fld>
            <a:endParaRPr lang="en-GB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EF724A8-B5A2-4169-90FE-4824848B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60364"/>
            <a:ext cx="4793163" cy="3255333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A715D5A0-EEAD-44D8-B96E-CCE8CEE377E7}"/>
              </a:ext>
            </a:extLst>
          </p:cNvPr>
          <p:cNvSpPr txBox="1"/>
          <p:nvPr/>
        </p:nvSpPr>
        <p:spPr>
          <a:xfrm>
            <a:off x="1845276" y="5316220"/>
            <a:ext cx="7669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dirty="0" err="1">
                <a:solidFill>
                  <a:schemeClr val="accent1"/>
                </a:solidFill>
              </a:rPr>
              <a:t>Repository</a:t>
            </a:r>
            <a:r>
              <a:rPr lang="hu-HU" dirty="0">
                <a:solidFill>
                  <a:schemeClr val="accent1"/>
                </a:solidFill>
              </a:rPr>
              <a:t> URL: </a:t>
            </a:r>
            <a:r>
              <a:rPr lang="hu-HU" dirty="0">
                <a:solidFill>
                  <a:schemeClr val="accent1"/>
                </a:solidFill>
                <a:hlinkClick r:id="rId3"/>
              </a:rPr>
              <a:t>https://github.com/andysmagicrepo/conduit</a:t>
            </a:r>
            <a:endParaRPr lang="hu-H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0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1CD0-5F21-440A-B2CC-1D46FA90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46130"/>
          </a:xfrm>
        </p:spPr>
        <p:txBody>
          <a:bodyPr>
            <a:noAutofit/>
          </a:bodyPr>
          <a:lstStyle/>
          <a:p>
            <a:pPr algn="ctr"/>
            <a:r>
              <a:rPr lang="en-GB" sz="3200" dirty="0" err="1"/>
              <a:t>Automatizálás</a:t>
            </a:r>
            <a:r>
              <a:rPr lang="en-GB" sz="3200" dirty="0"/>
              <a:t> </a:t>
            </a:r>
            <a:r>
              <a:rPr lang="en-GB" sz="3200" dirty="0" err="1"/>
              <a:t>Github</a:t>
            </a:r>
            <a:r>
              <a:rPr lang="en-GB" sz="3200" dirty="0"/>
              <a:t> action workflow</a:t>
            </a:r>
            <a:r>
              <a:rPr lang="hu-HU" sz="3200" dirty="0"/>
              <a:t>-</a:t>
            </a:r>
            <a:r>
              <a:rPr lang="hu-HU" sz="3200" dirty="0" err="1"/>
              <a:t>val</a:t>
            </a:r>
            <a:endParaRPr lang="en-GB" sz="3200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040C5A6C-DDBC-4D07-AF97-F02F88600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71" r="21683" b="17123"/>
          <a:stretch/>
        </p:blipFill>
        <p:spPr>
          <a:xfrm>
            <a:off x="2752187" y="1160801"/>
            <a:ext cx="5258338" cy="50714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7192D-3840-4CCB-8DF0-A44B3298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77187-0865-43D3-BAC7-40633D61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3</a:t>
            </a:fld>
            <a:endParaRPr lang="en-GB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CD789BD-1BE2-4044-A53E-96036D4CF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036" y="1194450"/>
            <a:ext cx="7097014" cy="494912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E12B73B-BDEF-477E-964A-86C89F52C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53" y="1712420"/>
            <a:ext cx="4469373" cy="422706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524EAC2-8D61-4E60-B3E9-C87D4C89F622}"/>
              </a:ext>
            </a:extLst>
          </p:cNvPr>
          <p:cNvPicPr/>
          <p:nvPr/>
        </p:nvPicPr>
        <p:blipFill rotWithShape="1">
          <a:blip r:embed="rId5"/>
          <a:srcRect l="6620" t="21344" r="8283" b="-548"/>
          <a:stretch/>
        </p:blipFill>
        <p:spPr>
          <a:xfrm>
            <a:off x="1928217" y="1203196"/>
            <a:ext cx="8759635" cy="474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6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5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16FC-DC64-4A44-AA39-645F504C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55589"/>
          </a:xfrm>
        </p:spPr>
        <p:txBody>
          <a:bodyPr/>
          <a:lstStyle/>
          <a:p>
            <a:pPr algn="ctr"/>
            <a:r>
              <a:rPr lang="en-GB" dirty="0" err="1"/>
              <a:t>Vezetői</a:t>
            </a:r>
            <a:r>
              <a:rPr lang="en-GB" dirty="0"/>
              <a:t> </a:t>
            </a:r>
            <a:r>
              <a:rPr lang="en-GB" dirty="0" err="1"/>
              <a:t>tesztjelentés</a:t>
            </a:r>
            <a:endParaRPr lang="en-GB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68F6D1B-B856-47A7-A799-38A546D28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250" y="2166551"/>
            <a:ext cx="4751582" cy="32704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E8EB8-545C-4BBF-8C8B-F33F6065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128D-4774-458B-B0F3-32DE0D97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4</a:t>
            </a:fld>
            <a:endParaRPr lang="en-GB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FBA354C-BC7C-493E-B4DD-47B38E563489}"/>
              </a:ext>
            </a:extLst>
          </p:cNvPr>
          <p:cNvSpPr txBox="1"/>
          <p:nvPr/>
        </p:nvSpPr>
        <p:spPr>
          <a:xfrm>
            <a:off x="2246046" y="5548388"/>
            <a:ext cx="7669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dirty="0" err="1">
                <a:solidFill>
                  <a:schemeClr val="accent1"/>
                </a:solidFill>
              </a:rPr>
              <a:t>Repository</a:t>
            </a:r>
            <a:r>
              <a:rPr lang="hu-HU" dirty="0">
                <a:solidFill>
                  <a:schemeClr val="accent1"/>
                </a:solidFill>
              </a:rPr>
              <a:t> URL: </a:t>
            </a:r>
            <a:r>
              <a:rPr lang="hu-HU" dirty="0">
                <a:solidFill>
                  <a:schemeClr val="accent1"/>
                </a:solidFill>
                <a:hlinkClick r:id="rId3"/>
              </a:rPr>
              <a:t>https://andysmagicrepo.github.io/conduit/16/</a:t>
            </a:r>
            <a:endParaRPr lang="hu-HU" dirty="0">
              <a:solidFill>
                <a:schemeClr val="accent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B32049C-168D-4B51-84CB-37BE50F76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431" y="2166551"/>
            <a:ext cx="5046089" cy="3270422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0ADB8EA8-8850-4AEF-9F89-A8C2B562437B}"/>
              </a:ext>
            </a:extLst>
          </p:cNvPr>
          <p:cNvSpPr txBox="1"/>
          <p:nvPr/>
        </p:nvSpPr>
        <p:spPr>
          <a:xfrm>
            <a:off x="1015250" y="1747359"/>
            <a:ext cx="475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/>
              <a:t>Allure</a:t>
            </a:r>
            <a:r>
              <a:rPr lang="hu-HU" sz="1400" dirty="0"/>
              <a:t> </a:t>
            </a:r>
            <a:r>
              <a:rPr lang="hu-HU" sz="1400" dirty="0" err="1"/>
              <a:t>report</a:t>
            </a:r>
            <a:r>
              <a:rPr lang="hu-HU" sz="1400" dirty="0"/>
              <a:t> összesített teszt futtatásainak eredménye: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FE7EE05-7698-4BCB-B438-6051CA982BD0}"/>
              </a:ext>
            </a:extLst>
          </p:cNvPr>
          <p:cNvSpPr txBox="1"/>
          <p:nvPr/>
        </p:nvSpPr>
        <p:spPr>
          <a:xfrm>
            <a:off x="5972432" y="1717408"/>
            <a:ext cx="5063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hu-HU" dirty="0"/>
              <a:t>A „</a:t>
            </a:r>
            <a:r>
              <a:rPr lang="hu-HU" dirty="0" err="1"/>
              <a:t>test_a_login_logout</a:t>
            </a:r>
            <a:r>
              <a:rPr lang="hu-HU" dirty="0"/>
              <a:t>” teszt kiírásai a standard kimenetre :</a:t>
            </a:r>
          </a:p>
        </p:txBody>
      </p:sp>
    </p:spTree>
    <p:extLst>
      <p:ext uri="{BB962C8B-B14F-4D97-AF65-F5344CB8AC3E}">
        <p14:creationId xmlns:p14="http://schemas.microsoft.com/office/powerpoint/2010/main" val="124985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EC33-DF16-4B83-80A5-0DF64930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137" y="2358501"/>
            <a:ext cx="9875520" cy="135636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85E4-A0FF-48A5-96F7-BD2F3496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6" y="4215119"/>
            <a:ext cx="9872871" cy="676922"/>
          </a:xfrm>
        </p:spPr>
        <p:txBody>
          <a:bodyPr/>
          <a:lstStyle/>
          <a:p>
            <a:pPr marL="45720" indent="0" algn="ctr">
              <a:buNone/>
            </a:pPr>
            <a:r>
              <a:rPr lang="hu-HU" dirty="0"/>
              <a:t>Viszontlátásra!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27329-33D9-4E88-831C-DDEA9968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A723A-6D0E-48DA-997F-F4A38D89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30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ázis">
  <a:themeElements>
    <a:clrScheme name="7. egyéni séma">
      <a:dk1>
        <a:sysClr val="windowText" lastClr="000000"/>
      </a:dk1>
      <a:lt1>
        <a:srgbClr val="D1EEF9"/>
      </a:lt1>
      <a:dk2>
        <a:srgbClr val="335B74"/>
      </a:dk2>
      <a:lt2>
        <a:srgbClr val="D1EEF9"/>
      </a:lt2>
      <a:accent1>
        <a:srgbClr val="0070C0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áz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áz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TM03457444[[fn=Bázis]]</Template>
  <TotalTime>199</TotalTime>
  <Words>297</Words>
  <Application>Microsoft Office PowerPoint</Application>
  <PresentationFormat>Szélesvásznú</PresentationFormat>
  <Paragraphs>56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Calibri</vt:lpstr>
      <vt:lpstr>Corbel</vt:lpstr>
      <vt:lpstr>JetBrains Mono</vt:lpstr>
      <vt:lpstr>Bázis</vt:lpstr>
      <vt:lpstr>Junior automatizált tesztelő szakirány – vizsgaremek védés</vt:lpstr>
      <vt:lpstr>A választott alkalmazás rövid bemutatása</vt:lpstr>
      <vt:lpstr>Automatizálás Github action workflow-val</vt:lpstr>
      <vt:lpstr>Vezetői tesztjelentés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automatizált tesztelő szakirány – vizsgaremek védés</dc:title>
  <dc:creator>Reisch Ildiko</dc:creator>
  <cp:lastModifiedBy>Bazsalya András</cp:lastModifiedBy>
  <cp:revision>6</cp:revision>
  <dcterms:created xsi:type="dcterms:W3CDTF">2021-08-17T15:13:30Z</dcterms:created>
  <dcterms:modified xsi:type="dcterms:W3CDTF">2021-09-06T18:55:44Z</dcterms:modified>
</cp:coreProperties>
</file>