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2814E-D0CD-479D-9426-4C1FF0F48E33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C916F-6B03-43A5-94AB-A86AE5EB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51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D7D2224-229C-41B6-897A-12B3261B29C3}" type="datetime1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Bazsalya András - Junior automatizált tesztelő vizsgaremek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D09CA9B-C7F6-45A1-8B71-F94077786661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33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6B5F-793F-4FF1-B432-732ED79BD22C}" type="datetime1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Bazsalya András - Junior automatizált tesztelő vizsgaremek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CA9B-C7F6-45A1-8B71-F94077786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44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26FE-68A6-44F3-910B-5929E6AF0570}" type="datetime1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Bazsalya András - Junior automatizált tesztelő vizsgaremek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CA9B-C7F6-45A1-8B71-F94077786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29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81AA-9D19-4C9E-9529-EF4DDB58001B}" type="datetime1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Bazsalya András - Junior automatizált tesztelő vizsgaremek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CA9B-C7F6-45A1-8B71-F94077786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94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41D7-4287-467A-8620-1F95E800DA6D}" type="datetime1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Bazsalya András - Junior automatizált tesztelő vizsgaremek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CA9B-C7F6-45A1-8B71-F94077786661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64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F05D-89CB-4E29-AB56-4A6AEB67FF3F}" type="datetime1">
              <a:rPr lang="en-GB" smtClean="0"/>
              <a:t>19/08/2021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Bazsalya András - Junior automatizált tesztelő vizsgaremek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CA9B-C7F6-45A1-8B71-F94077786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82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2E01-826D-4EE9-B90F-AFE432755676}" type="datetime1">
              <a:rPr lang="en-GB" smtClean="0"/>
              <a:t>19/08/2021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Bazsalya András - Junior automatizált tesztelő vizsgaremek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CA9B-C7F6-45A1-8B71-F94077786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29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ADA8-4EB4-4022-8EEA-830CE9BBA112}" type="datetime1">
              <a:rPr lang="en-GB" smtClean="0"/>
              <a:t>19/08/2021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Bazsalya András - Junior automatizált tesztelő vizsgaremek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CA9B-C7F6-45A1-8B71-F94077786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36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CB07-DED2-4274-A542-35AB8EE25BDA}" type="datetime1">
              <a:rPr lang="en-GB" smtClean="0"/>
              <a:t>19/08/2021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Bazsalya András - Junior automatizált tesztelő vizsgaremek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CA9B-C7F6-45A1-8B71-F94077786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29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F0A2-66C8-458A-9929-10773A099837}" type="datetime1">
              <a:rPr lang="en-GB" smtClean="0"/>
              <a:t>19/08/2021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Bazsalya András - Junior automatizált tesztelő vizsgaremek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CA9B-C7F6-45A1-8B71-F94077786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35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E7C5-94A6-47E4-A121-16BBEFA8868A}" type="datetime1">
              <a:rPr lang="en-GB" smtClean="0"/>
              <a:t>19/08/2021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Bazsalya András - Junior automatizált tesztelő vizsgaremek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CA9B-C7F6-45A1-8B71-F94077786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35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52009" y="402101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22098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369FA49-4D0F-4506-AAEF-46CE7469542F}" type="datetime1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GB"/>
              <a:t>Bazsalya András - Junior automatizált tesztelő vizsgaremek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D09CA9B-C7F6-45A1-8B71-F94077786661}" type="slidenum">
              <a:rPr lang="en-GB" smtClean="0"/>
              <a:t>‹#›</a:t>
            </a:fld>
            <a:endParaRPr lang="en-GB"/>
          </a:p>
        </p:txBody>
      </p:sp>
      <p:pic>
        <p:nvPicPr>
          <p:cNvPr id="1026" name="Picture 2" descr="Training360 Kft. - Home | Facebook">
            <a:extLst>
              <a:ext uri="{FF2B5EF4-FFF2-40B4-BE49-F238E27FC236}">
                <a16:creationId xmlns:a16="http://schemas.microsoft.com/office/drawing/2014/main" id="{8BE44723-F8ED-4438-ABB1-EC68FED0DEE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1" b="28198"/>
          <a:stretch/>
        </p:blipFill>
        <p:spPr bwMode="auto">
          <a:xfrm>
            <a:off x="164408" y="5662246"/>
            <a:ext cx="2143125" cy="92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95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0D11-0944-4F4C-B3DB-9620175F0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757" y="1407783"/>
            <a:ext cx="9966960" cy="1665515"/>
          </a:xfrm>
        </p:spPr>
        <p:txBody>
          <a:bodyPr>
            <a:normAutofit/>
          </a:bodyPr>
          <a:lstStyle/>
          <a:p>
            <a:r>
              <a:rPr lang="hu-HU" sz="4400" dirty="0"/>
              <a:t>Junior automatizált tesztelő szakirány – vizsgaremek védés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AE551-C9E1-4305-860A-E89A9797A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307" y="3784702"/>
            <a:ext cx="8767860" cy="1388165"/>
          </a:xfrm>
        </p:spPr>
        <p:txBody>
          <a:bodyPr/>
          <a:lstStyle/>
          <a:p>
            <a:r>
              <a:rPr lang="hu-HU" b="1" dirty="0" err="1"/>
              <a:t>Bazsalya</a:t>
            </a:r>
            <a:r>
              <a:rPr lang="hu-HU" b="1" dirty="0"/>
              <a:t> András</a:t>
            </a:r>
          </a:p>
          <a:p>
            <a:r>
              <a:rPr lang="hu-HU" b="1" dirty="0"/>
              <a:t>abazsalya@gmail.hu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6536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285A-BCE2-4C75-ADB5-CE18F054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A választott alkalmazás rövid bemutatása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48073-291A-4A0C-B90C-0018704A5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629" y="2075594"/>
            <a:ext cx="4654118" cy="4038600"/>
          </a:xfrm>
        </p:spPr>
        <p:txBody>
          <a:bodyPr>
            <a:normAutofit/>
          </a:bodyPr>
          <a:lstStyle/>
          <a:p>
            <a:r>
              <a:rPr lang="hu-HU" sz="1400" dirty="0"/>
              <a:t>Regisztráció </a:t>
            </a:r>
          </a:p>
          <a:p>
            <a:r>
              <a:rPr lang="hu-HU" sz="1400" dirty="0"/>
              <a:t> Bejelentkezés </a:t>
            </a:r>
          </a:p>
          <a:p>
            <a:r>
              <a:rPr lang="hu-HU" sz="1400" dirty="0"/>
              <a:t> Adatkezelési nyilatkozat használata </a:t>
            </a:r>
          </a:p>
          <a:p>
            <a:r>
              <a:rPr lang="hu-HU" sz="1400" dirty="0"/>
              <a:t> Adatok listázása  (-)</a:t>
            </a:r>
          </a:p>
          <a:p>
            <a:r>
              <a:rPr lang="hu-HU" sz="1400" dirty="0"/>
              <a:t>Több oldalas lista bejárása (-)</a:t>
            </a:r>
          </a:p>
          <a:p>
            <a:r>
              <a:rPr lang="hu-HU" sz="1400" dirty="0"/>
              <a:t> Új adat bevitel </a:t>
            </a:r>
          </a:p>
          <a:p>
            <a:r>
              <a:rPr lang="hu-HU" sz="1400" dirty="0"/>
              <a:t> Ismételt és sorozatos adatbevitel adatforrásból </a:t>
            </a:r>
          </a:p>
          <a:p>
            <a:r>
              <a:rPr lang="hu-HU" sz="1400" dirty="0"/>
              <a:t> Meglévő adat módosítás</a:t>
            </a:r>
          </a:p>
          <a:p>
            <a:r>
              <a:rPr lang="hu-HU" sz="1400" dirty="0"/>
              <a:t> Adat vagy adatok törlése (-)</a:t>
            </a:r>
          </a:p>
          <a:p>
            <a:r>
              <a:rPr lang="hu-HU" sz="1400" dirty="0"/>
              <a:t>Adatok lementése felületről (-)</a:t>
            </a:r>
          </a:p>
          <a:p>
            <a:r>
              <a:rPr lang="hu-HU" sz="1400" dirty="0"/>
              <a:t> Kijelentkezés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AA4A7-ACC8-47EB-AC87-C12B9AF0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Bazsalya András - Junior automatizált tesztelő vizsgaremek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19D26E-BFF8-42DA-ACF6-CA83D241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CA9B-C7F6-45A1-8B71-F94077786661}" type="slidenum">
              <a:rPr lang="en-GB" smtClean="0"/>
              <a:t>2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73183F-04E1-4D80-B01A-29291F4B7C38}"/>
              </a:ext>
            </a:extLst>
          </p:cNvPr>
          <p:cNvSpPr txBox="1"/>
          <p:nvPr/>
        </p:nvSpPr>
        <p:spPr>
          <a:xfrm>
            <a:off x="896645" y="2299317"/>
            <a:ext cx="4279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Conduit</a:t>
            </a:r>
            <a:r>
              <a:rPr lang="hu-HU" dirty="0"/>
              <a:t> </a:t>
            </a:r>
            <a:r>
              <a:rPr lang="hu-HU" dirty="0" err="1"/>
              <a:t>global</a:t>
            </a:r>
            <a:r>
              <a:rPr lang="hu-HU" dirty="0"/>
              <a:t> </a:t>
            </a:r>
            <a:r>
              <a:rPr lang="hu-HU" dirty="0" err="1"/>
              <a:t>feed</a:t>
            </a:r>
            <a:r>
              <a:rPr lang="hu-HU" dirty="0"/>
              <a:t> képernyő kép ide jön</a:t>
            </a:r>
            <a:endParaRPr lang="en-GB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5EF724A8-B5A2-4169-90FE-4824848B1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42" y="2075594"/>
            <a:ext cx="4950939" cy="351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0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1CD0-5F21-440A-B2CC-1D46FA90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err="1"/>
              <a:t>Automatizálás</a:t>
            </a:r>
            <a:r>
              <a:rPr lang="en-GB" sz="3200" dirty="0"/>
              <a:t>. </a:t>
            </a:r>
            <a:r>
              <a:rPr lang="en-GB" sz="3200" dirty="0" err="1"/>
              <a:t>Github</a:t>
            </a:r>
            <a:r>
              <a:rPr lang="en-GB" sz="3200" dirty="0"/>
              <a:t> action workflow, </a:t>
            </a:r>
            <a:r>
              <a:rPr lang="en-GB" sz="3200" dirty="0" err="1"/>
              <a:t>vagy</a:t>
            </a:r>
            <a:r>
              <a:rPr lang="en-GB" sz="3200" dirty="0"/>
              <a:t> workflow-k </a:t>
            </a:r>
            <a:r>
              <a:rPr lang="en-GB" sz="3200" dirty="0" err="1"/>
              <a:t>lépései</a:t>
            </a:r>
            <a:r>
              <a:rPr lang="en-GB" sz="3200" dirty="0"/>
              <a:t> </a:t>
            </a:r>
            <a:r>
              <a:rPr lang="en-GB" sz="3200" dirty="0" err="1"/>
              <a:t>és</a:t>
            </a:r>
            <a:r>
              <a:rPr lang="en-GB" sz="3200" dirty="0"/>
              <a:t> </a:t>
            </a:r>
            <a:r>
              <a:rPr lang="en-GB" sz="3200" dirty="0" err="1"/>
              <a:t>egy</a:t>
            </a:r>
            <a:r>
              <a:rPr lang="en-GB" sz="3200" dirty="0"/>
              <a:t> </a:t>
            </a:r>
            <a:r>
              <a:rPr lang="en-GB" sz="3200" dirty="0" err="1"/>
              <a:t>képernyőkép</a:t>
            </a:r>
            <a:r>
              <a:rPr lang="en-GB" sz="3200" dirty="0"/>
              <a:t> a </a:t>
            </a:r>
            <a:r>
              <a:rPr lang="en-GB" sz="3200" dirty="0" err="1"/>
              <a:t>lefutott</a:t>
            </a:r>
            <a:r>
              <a:rPr lang="en-GB" sz="3200" dirty="0"/>
              <a:t> </a:t>
            </a:r>
            <a:r>
              <a:rPr lang="en-GB" sz="3200" dirty="0" err="1"/>
              <a:t>workflowró</a:t>
            </a:r>
            <a:r>
              <a:rPr lang="hu-HU" sz="3200" dirty="0"/>
              <a:t>l</a:t>
            </a:r>
            <a:endParaRPr lang="en-GB" sz="3200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040C5A6C-DDBC-4D07-AF97-F02F88600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913" y="1965961"/>
            <a:ext cx="1952368" cy="206234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7192D-3840-4CCB-8DF0-A44B3298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Bazsalya András - Junior automatizált tesztelő vizsgaremek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77187-0865-43D3-BAC7-40633D61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CA9B-C7F6-45A1-8B71-F94077786661}" type="slidenum">
              <a:rPr lang="en-GB" smtClean="0"/>
              <a:t>3</a:t>
            </a:fld>
            <a:endParaRPr lang="en-GB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9CD789BD-1BE2-4044-A53E-96036D4CF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232" y="2005645"/>
            <a:ext cx="2957384" cy="2062342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1E12B73B-BDEF-477E-964A-86C89F52C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843" y="1965960"/>
            <a:ext cx="4201298" cy="397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6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16FC-DC64-4A44-AA39-645F504C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Vezetői</a:t>
            </a:r>
            <a:r>
              <a:rPr lang="en-GB" dirty="0"/>
              <a:t> </a:t>
            </a:r>
            <a:r>
              <a:rPr lang="en-GB" dirty="0" err="1"/>
              <a:t>tesztjelentés</a:t>
            </a:r>
            <a:r>
              <a:rPr lang="en-GB" dirty="0"/>
              <a:t> </a:t>
            </a:r>
            <a:r>
              <a:rPr lang="en-GB" dirty="0" err="1"/>
              <a:t>képernyőkép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hivatkozás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E8EB8-545C-4BBF-8C8B-F33F6065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Bazsalya András - Junior automatizált tesztelő vizsgaremek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2128D-4774-458B-B0F3-32DE0D97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CA9B-C7F6-45A1-8B71-F94077786661}" type="slidenum">
              <a:rPr lang="en-GB" smtClean="0"/>
              <a:t>4</a:t>
            </a:fld>
            <a:endParaRPr lang="en-GB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968F6D1B-B856-47A7-A799-38A546D28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249" y="2693773"/>
            <a:ext cx="5080751" cy="3097428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E134DD21-2E0C-41DB-A13E-C6F264865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378" y="2693773"/>
            <a:ext cx="4840142" cy="3097428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400D0492-65AA-43F9-AD2C-FFE77EDF9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090" y="2091741"/>
            <a:ext cx="68865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5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EC33-DF16-4B83-80A5-0DF64930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293" y="2358501"/>
            <a:ext cx="9875520" cy="1356360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B85E4-A0FF-48A5-96F7-BD2F34965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223" y="4215119"/>
            <a:ext cx="9872871" cy="676922"/>
          </a:xfrm>
        </p:spPr>
        <p:txBody>
          <a:bodyPr/>
          <a:lstStyle/>
          <a:p>
            <a:pPr marL="45720" indent="0" algn="ctr">
              <a:buNone/>
            </a:pPr>
            <a:r>
              <a:rPr lang="hu-HU" dirty="0"/>
              <a:t>Viszontlátásra!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27329-33D9-4E88-831C-DDEA9968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Bazsalya András - Junior automatizált tesztelő vizsgaremek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A723A-6D0E-48DA-997F-F4A38D89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CA9B-C7F6-45A1-8B71-F9407778666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30243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56</TotalTime>
  <Words>128</Words>
  <Application>Microsoft Office PowerPoint</Application>
  <PresentationFormat>Szélesvásznú</PresentationFormat>
  <Paragraphs>28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Corbel</vt:lpstr>
      <vt:lpstr>Basis</vt:lpstr>
      <vt:lpstr>Junior automatizált tesztelő szakirány – vizsgaremek védés</vt:lpstr>
      <vt:lpstr>A választott alkalmazás rövid bemutatása</vt:lpstr>
      <vt:lpstr>Automatizálás. Github action workflow, vagy workflow-k lépései és egy képernyőkép a lefutott workflowról</vt:lpstr>
      <vt:lpstr>Vezetői tesztjelentés képernyőkép és egy hivatkozás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Junior automatizált tesztelő szakirány – vizsgaremek védés</dc:title>
  <dc:creator>Reisch Ildiko</dc:creator>
  <cp:lastModifiedBy>Bazsalya András</cp:lastModifiedBy>
  <cp:revision>3</cp:revision>
  <dcterms:created xsi:type="dcterms:W3CDTF">2021-08-17T15:13:30Z</dcterms:created>
  <dcterms:modified xsi:type="dcterms:W3CDTF">2021-08-18T23:07:39Z</dcterms:modified>
</cp:coreProperties>
</file>