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7" Type="http://schemas.openxmlformats.org/officeDocument/2006/relationships/theme" Target="theme/theme1.xml" /><Relationship Id="rId2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5" Type="http://schemas.openxmlformats.org/officeDocument/2006/relationships/presProps" Target="presProps.xml" /><Relationship Id="rId2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gplot2.tidyverse.org/reference/index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session5: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**</a:t>
            </a:r>
            <a:r>
              <a:rPr/>
              <a:t> </a:t>
            </a:r>
            <a:r>
              <a:rPr/>
              <a:t>5-visualise-script-ggplot.R</a:t>
            </a:r>
            <a:r>
              <a:rPr/>
              <a:t> </a:t>
            </a:r>
            <a:r>
              <a:rPr/>
              <a:t>**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summaries</a:t>
            </a:r>
          </a:p>
        </p:txBody>
      </p:sp>
      <p:pic>
        <p:nvPicPr>
          <p:cNvPr descr="../images/GraphTyp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geom_bar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vital_status))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-visualise-dat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vital_status,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sex))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-visualise-data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Scaling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vital_status,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sex),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"fill"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-visualise-dat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datavis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communicator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prime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datavis-effectiveness-munzn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816100"/>
            <a:ext cx="5613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Tamar</a:t>
            </a:r>
            <a:r>
              <a:rPr/>
              <a:t> </a:t>
            </a:r>
            <a:r>
              <a:rPr/>
              <a:t>Munzner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Visualising Data in R with </a:t>
            </a:r>
            <a:r>
              <a:rPr sz="1800">
                <a:latin typeface="Courier"/>
              </a:rPr>
              <a:t>ggplot2</a:t>
            </a:r>
          </a:p>
          <a:p>
            <a:pPr lvl="1"/>
            <a:r>
              <a:rPr/>
              <a:t>General data visualisation tips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ufte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uft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ufte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61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ufte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816100"/>
            <a:ext cx="7797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help you to explore &amp; understand your data</a:t>
            </a:r>
          </a:p>
          <a:p>
            <a:pPr lvl="1">
              <a:buAutoNum type="arabicPeriod"/>
            </a:pPr>
            <a:r>
              <a:rPr/>
              <a:t>communicate your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sz="1800">
                <a:latin typeface="Courier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many ways to plot graphs in R</a:t>
            </a:r>
          </a:p>
          <a:p>
            <a:pPr lvl="1"/>
            <a:r>
              <a:rPr/>
              <a:t>Base R has visualisation commands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package allows you to ‘layer’ features of graphs</a:t>
            </a:r>
          </a:p>
          <a:p>
            <a:pPr lvl="1"/>
            <a:r>
              <a:rPr/>
              <a:t>works well with tidy data</a:t>
            </a:r>
          </a:p>
          <a:p>
            <a:pPr lvl="2"/>
            <a:r>
              <a:rPr/>
              <a:t>it is part of the tidyverse, load it now with</a:t>
            </a:r>
          </a:p>
          <a:p>
            <a:pPr lvl="2"/>
            <a:r>
              <a:rPr sz="1800">
                <a:latin typeface="Courier"/>
              </a:rPr>
              <a:t>library(ggplot2)</a:t>
            </a:r>
            <a:r>
              <a:rPr/>
              <a:t> or </a:t>
            </a:r>
            <a:r>
              <a:rPr sz="1800">
                <a:latin typeface="Courier"/>
              </a:rPr>
              <a:t>library(tidyverse)</a:t>
            </a:r>
          </a:p>
          <a:p>
            <a:pPr lvl="1"/>
            <a:r>
              <a:rPr/>
              <a:t>(called </a:t>
            </a:r>
            <a:r>
              <a:rPr sz="1800">
                <a:latin typeface="Courier"/>
              </a:rPr>
              <a:t>ggplot2</a:t>
            </a:r>
            <a:r>
              <a:rPr/>
              <a:t> because the first version had problems! confusingly the main command is still called just </a:t>
            </a:r>
            <a:r>
              <a:rPr sz="1800">
                <a:latin typeface="Courier"/>
              </a:rPr>
              <a:t>ggplot</a:t>
            </a:r>
            <a:r>
              <a:rPr/>
              <a:t> 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ggplot2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 is hugely popular (hundreds thousands of users)</a:t>
            </a:r>
          </a:p>
          <a:p>
            <a:pPr lvl="1"/>
            <a:r>
              <a:rPr/>
              <a:t>lots of resources</a:t>
            </a:r>
          </a:p>
          <a:p>
            <a:pPr lvl="1"/>
            <a:r>
              <a:rPr/>
              <a:t>but there is a bit of a learning curve</a:t>
            </a:r>
          </a:p>
          <a:p>
            <a:pPr lvl="1"/>
            <a:r>
              <a:rPr/>
              <a:t>“It’s hard to succinctly describe how ggplot2 works because it embodies a deep philosophy of visualisation.”</a:t>
            </a:r>
          </a:p>
          <a:p>
            <a:pPr lvl="1"/>
            <a:r>
              <a:rPr/>
              <a:t>most useful reference website</a:t>
            </a:r>
            <a:r>
              <a:rPr>
                <a:hlinkClick r:id="rId2"/>
              </a:rPr>
              <a:t>https://ggplot2.tidyverse.org/reference/index.html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‘</a:t>
            </a:r>
            <a:r>
              <a:rPr/>
              <a:t>cheatsheet</a:t>
            </a:r>
            <a:r>
              <a:rPr/>
              <a:t>’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cheatsheet-data-visualiz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816100"/>
            <a:ext cx="562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takes a while to get used to the structure.</a:t>
            </a:r>
          </a:p>
          <a:p>
            <a:pPr lvl="1"/>
            <a:r>
              <a:rPr/>
              <a:t>Different syntax possible</a:t>
            </a:r>
          </a:p>
          <a:p>
            <a:pPr lvl="0" marL="0" indent="0">
              <a:buNone/>
            </a:pPr>
            <a:r>
              <a:rPr/>
              <a:t>In general: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(DATA)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GEOM_FUNCTION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(WHICH COLUMNS INFLUENCE AESTHETICS))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 usually start by copying &amp; pasting some existing code &amp; modifying it.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‘</a:t>
            </a:r>
            <a:r>
              <a:rPr/>
              <a:t>aes</a:t>
            </a:r>
            <a:r>
              <a:rPr/>
              <a:t>’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aes</a:t>
            </a:r>
            <a:r>
              <a:rPr/>
              <a:t> sets the columns that influence the aesthetics of the plot</a:t>
            </a:r>
          </a:p>
          <a:p>
            <a:pPr lvl="1"/>
            <a:r>
              <a:rPr/>
              <a:t>it can go either after the GEOM part or after the DATA part</a:t>
            </a:r>
          </a:p>
          <a:p>
            <a:pPr lvl="1"/>
            <a:r>
              <a:rPr/>
              <a:t>ggplot(DATA) + GEOM(aes(x=COLUMN))</a:t>
            </a:r>
          </a:p>
          <a:p>
            <a:pPr lvl="1"/>
            <a:r>
              <a:rPr/>
              <a:t>ggplot(DATA, aes(x=COLUMN)) + GEOM()</a:t>
            </a:r>
          </a:p>
          <a:p>
            <a:pPr lvl="1"/>
            <a:r>
              <a:rPr/>
              <a:t>makes a difference if you add other geoms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‘</a:t>
            </a:r>
            <a:r>
              <a:rPr/>
              <a:t>geom</a:t>
            </a:r>
            <a:r>
              <a:rPr/>
              <a:t>’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sz="1800">
                <a:latin typeface="Courier"/>
              </a:rPr>
              <a:t>geom</a:t>
            </a:r>
            <a:r>
              <a:rPr/>
              <a:t> is a visual aspect of a graph.</a:t>
            </a:r>
          </a:p>
          <a:p>
            <a:pPr lvl="1"/>
            <a:r>
              <a:rPr/>
              <a:t>dots</a:t>
            </a:r>
          </a:p>
          <a:p>
            <a:pPr lvl="1"/>
            <a:r>
              <a:rPr/>
              <a:t>lines</a:t>
            </a:r>
          </a:p>
          <a:p>
            <a:pPr lvl="1"/>
            <a:r>
              <a:rPr/>
              <a:t>bars</a:t>
            </a:r>
          </a:p>
          <a:p>
            <a:pPr lvl="0" marL="0" indent="0">
              <a:buNone/>
            </a:pPr>
            <a:r>
              <a:rPr/>
              <a:t>Look at the </a:t>
            </a:r>
            <a:r>
              <a:rPr sz="1800">
                <a:latin typeface="Courier"/>
              </a:rPr>
              <a:t>ggplot2</a:t>
            </a:r>
            <a:r>
              <a:rPr/>
              <a:t> cheatsheet for more options.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session5: visualise data in R</dc:title>
  <dc:creator/>
  <cp:keywords/>
  <dcterms:created xsi:type="dcterms:W3CDTF">2022-02-14T17:12:25Z</dcterms:created>
  <dcterms:modified xsi:type="dcterms:W3CDTF">2022-02-14T17:12:25Z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