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1"/>
  </p:notesMasterIdLst>
  <p:handoutMasterIdLst>
    <p:handoutMasterId r:id="rId12"/>
  </p:handoutMasterIdLst>
  <p:sldIdLst>
    <p:sldId id="368" r:id="rId6"/>
    <p:sldId id="417" r:id="rId7"/>
    <p:sldId id="451" r:id="rId8"/>
    <p:sldId id="418" r:id="rId9"/>
    <p:sldId id="419" r:id="rId10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01C32"/>
    <a:srgbClr val="A31527"/>
    <a:srgbClr val="A21727"/>
    <a:srgbClr val="CCCDCC"/>
    <a:srgbClr val="EDEEED"/>
    <a:srgbClr val="872C90"/>
    <a:srgbClr val="C51C30"/>
    <a:srgbClr val="1AA594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95714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928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122" y="2571496"/>
            <a:ext cx="2259596" cy="5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gradFill>
          <a:gsLst>
            <a:gs pos="60000">
              <a:schemeClr val="tx1">
                <a:lumMod val="80000"/>
                <a:lumOff val="20000"/>
              </a:schemeClr>
            </a:gs>
            <a:gs pos="100000">
              <a:srgbClr val="1E1E1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76547" y="3465512"/>
            <a:ext cx="9629775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"Click to edit Master text styles”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491162" y="5106988"/>
            <a:ext cx="4814888" cy="366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350" b="0" i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0" y="1"/>
            <a:ext cx="9525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13719" cy="3448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3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9507311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2848" y="7874000"/>
            <a:ext cx="2677715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900" b="1" spc="225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CONFIDENTIAL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2" y="7866925"/>
            <a:ext cx="10450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EHSLibrary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173127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MakeResearchTrue</a:t>
            </a:r>
            <a:endParaRPr lang="en-US" dirty="0"/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7680326"/>
            <a:ext cx="1169194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49779" y="7426464"/>
            <a:ext cx="2468165" cy="438150"/>
          </a:xfrm>
        </p:spPr>
        <p:txBody>
          <a:bodyPr/>
          <a:lstStyle/>
          <a:p>
            <a:fld id="{67CC5A26-7A0D-E24D-B0D8-DFF1D096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bg>
      <p:bgPr>
        <a:gradFill flip="none" rotWithShape="1">
          <a:gsLst>
            <a:gs pos="0">
              <a:srgbClr val="A21727">
                <a:lumMod val="96000"/>
                <a:lumOff val="4000"/>
              </a:srgbClr>
            </a:gs>
            <a:gs pos="100000">
              <a:srgbClr val="A2172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2725341" y="4733925"/>
            <a:ext cx="5486400" cy="635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5341" y="3146517"/>
            <a:ext cx="5486400" cy="17240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 b="0" i="0" spc="15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497" y="5010912"/>
            <a:ext cx="2321767" cy="6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9" r="3588" b="762"/>
          <a:stretch/>
        </p:blipFill>
        <p:spPr bwMode="auto">
          <a:xfrm>
            <a:off x="1" y="-8359"/>
            <a:ext cx="10972800" cy="82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5341" y="3146517"/>
            <a:ext cx="5486400" cy="17240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 b="0" i="0" spc="150" baseline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2725341" y="4733925"/>
            <a:ext cx="5486400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944394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107704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271232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504" y="5120640"/>
            <a:ext cx="2357121" cy="61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9507311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7750175" y="7410226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7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4544872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5879289" y="2114868"/>
            <a:ext cx="4544872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-244388" y="1618666"/>
            <a:ext cx="11496722" cy="5835431"/>
          </a:xfrm>
          <a:prstGeom prst="rect">
            <a:avLst/>
          </a:prstGeom>
          <a:solidFill>
            <a:srgbClr val="A21727"/>
          </a:solidFill>
          <a:ln>
            <a:noFill/>
          </a:ln>
          <a:effectLst>
            <a:glow rad="444500">
              <a:schemeClr val="tx1">
                <a:lumMod val="95000"/>
                <a:lumOff val="5000"/>
                <a:alpha val="3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6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7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525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50175" y="7627938"/>
            <a:ext cx="246856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64" r:id="rId6"/>
    <p:sldLayoutId id="2147483665" r:id="rId7"/>
    <p:sldLayoutId id="2147483666" r:id="rId8"/>
    <p:sldLayoutId id="2147483655" r:id="rId9"/>
    <p:sldLayoutId id="2147483659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>
          <p15:clr>
            <a:srgbClr val="F26B43"/>
          </p15:clr>
        </p15:guide>
        <p15:guide id="2" orient="horz" pos="49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797774"/>
            <a:ext cx="9326880" cy="176403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 visualization </a:t>
            </a:r>
            <a:br>
              <a:rPr lang="en-US" sz="4400" dirty="0"/>
            </a:br>
            <a:r>
              <a:rPr lang="en-US" sz="4400" dirty="0"/>
              <a:t>and </a:t>
            </a:r>
            <a:br>
              <a:rPr lang="en-US" sz="4400" dirty="0"/>
            </a:br>
            <a:r>
              <a:rPr lang="en-US" sz="4400" dirty="0" err="1"/>
              <a:t>github</a:t>
            </a:r>
            <a:r>
              <a:rPr lang="en-US" sz="4400" dirty="0"/>
              <a:t> &amp; reproducibility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6235945"/>
            <a:ext cx="7680960" cy="937154"/>
          </a:xfrm>
        </p:spPr>
        <p:txBody>
          <a:bodyPr>
            <a:normAutofit/>
          </a:bodyPr>
          <a:lstStyle/>
          <a:p>
            <a:r>
              <a:rPr lang="en-US" dirty="0"/>
              <a:t>Andrew Wilson, </a:t>
            </a:r>
            <a:r>
              <a:rPr lang="en-US" dirty="0" err="1"/>
              <a:t>Phd</a:t>
            </a:r>
            <a:r>
              <a:rPr lang="en-US" dirty="0"/>
              <a:t>, </a:t>
            </a:r>
            <a:r>
              <a:rPr lang="en-US" dirty="0" err="1"/>
              <a:t>Mstat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Adjunct Asst Prof &amp; Day job at Parexel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3EE4F-3CE5-1244-9F4E-B2F08B3C63F7}"/>
              </a:ext>
            </a:extLst>
          </p:cNvPr>
          <p:cNvSpPr txBox="1"/>
          <p:nvPr/>
        </p:nvSpPr>
        <p:spPr>
          <a:xfrm>
            <a:off x="10548730" y="7977809"/>
            <a:ext cx="18473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28675" y="1688043"/>
            <a:ext cx="9727565" cy="270859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Helvetica" pitchFamily="2" charset="0"/>
              </a:rPr>
              <a:t>How is everyone? </a:t>
            </a:r>
          </a:p>
          <a:p>
            <a:r>
              <a:rPr lang="en-US" sz="3600" dirty="0">
                <a:latin typeface="Helvetica" pitchFamily="2" charset="0"/>
              </a:rPr>
              <a:t>Introduction to some data visualization. </a:t>
            </a:r>
          </a:p>
          <a:p>
            <a:r>
              <a:rPr lang="en-US" sz="3600" dirty="0">
                <a:latin typeface="Helvetica" pitchFamily="2" charset="0"/>
              </a:rPr>
              <a:t>How to look under the hood of some publications: GITHUB. </a:t>
            </a:r>
            <a:endParaRPr lang="en-US" sz="3600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8EB2B6-8336-1444-9729-3787DF97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01" y="5121660"/>
            <a:ext cx="2798307" cy="1639966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233230-D524-4541-8FA6-08BFB053C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583" y="4270916"/>
            <a:ext cx="4881323" cy="1964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1D31F-6743-DA40-8F9A-292231D50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408" y="6577675"/>
            <a:ext cx="7099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1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E781-73A2-EC4D-A80E-62A73CE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Everything’s updated on the OSF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62C492-EEFD-3C42-892F-1C807E1D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52" y="2114868"/>
            <a:ext cx="7087157" cy="5350804"/>
          </a:xfrm>
          <a:prstGeom prst="rect">
            <a:avLst/>
          </a:prstGeo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70728F-3B94-4CCF-8936-269C0069F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4572" y="7866925"/>
            <a:ext cx="104509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18E5910-9AFE-4225-A085-51C0F4D6C6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07704" y="7866925"/>
            <a:ext cx="1731279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8C655B9-9618-4DD2-8FC4-E1760A7FB8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64201" y="7486650"/>
            <a:ext cx="5808600" cy="369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7E9761-9A90-5C49-9F38-E72654ED2B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49779" y="7426464"/>
            <a:ext cx="2468165" cy="4381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F4CD52B-44F2-2C4E-883F-5CCB9B09FC1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5840" y="2275840"/>
            <a:ext cx="9296400" cy="2300063"/>
          </a:xfrm>
        </p:spPr>
        <p:txBody>
          <a:bodyPr/>
          <a:lstStyle/>
          <a:p>
            <a:r>
              <a:rPr lang="en-US" dirty="0"/>
              <a:t>Data Viz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totally disparate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28675" y="1935023"/>
            <a:ext cx="9507311" cy="5350804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Time series  (COVID by US state):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Sankey plots:</a:t>
            </a:r>
          </a:p>
          <a:p>
            <a:pPr lvl="1"/>
            <a:r>
              <a:rPr lang="en-US" sz="3200" i="1" dirty="0">
                <a:solidFill>
                  <a:schemeClr val="tx1"/>
                </a:solidFill>
              </a:rPr>
              <a:t>Patient journeys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PULSEDOC-1743074161-10</_dlc_DocId>
    <_dlc_DocIdUrl xmlns="402b49ca-617a-4412-a136-22a821ef8eb4">
      <Url>https://pulse.utah.edu/site/marcomm/_layouts/15/DocIdRedir.aspx?ID=PULSEDOC-1743074161-10</Url>
      <Description>PULSEDOC-1743074161-10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31d1ffe5a42fea02fd9322eb624dbb2b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2b995caac7fa654b91bcd9862e99db1b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5D53D2-4C8C-4500-874F-8AD70E4DEB2D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402b49ca-617a-4412-a136-22a821ef8eb4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546632D-6F77-41CB-AF7B-1A02CDAC0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72</Words>
  <Application>Microsoft Macintosh PowerPoint</Application>
  <PresentationFormat>Custom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Century Gothic Bold</vt:lpstr>
      <vt:lpstr>Century Gothic Bold Italic</vt:lpstr>
      <vt:lpstr>Helvetica</vt:lpstr>
      <vt:lpstr>Office Theme</vt:lpstr>
      <vt:lpstr>Data visualization  and  github &amp; reproducibility</vt:lpstr>
      <vt:lpstr>Agenda</vt:lpstr>
      <vt:lpstr>Everything’s updated on the OSF page</vt:lpstr>
      <vt:lpstr>PowerPoint Presentation</vt:lpstr>
      <vt:lpstr>Two totally disparate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Rigor, Transparency and Reproducibility in Research </dc:title>
  <dc:creator>andrew wilson</dc:creator>
  <cp:lastModifiedBy>andrew wilson</cp:lastModifiedBy>
  <cp:revision>15</cp:revision>
  <dcterms:created xsi:type="dcterms:W3CDTF">2019-09-20T23:02:43Z</dcterms:created>
  <dcterms:modified xsi:type="dcterms:W3CDTF">2020-10-17T16:21:12Z</dcterms:modified>
</cp:coreProperties>
</file>