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5" r:id="rId5"/>
    <p:sldId id="262" r:id="rId6"/>
    <p:sldId id="263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61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valdo A. Gonzalez Chaves" userId="fed9a06f-dbc4-460d-8ed4-4bb4cacac69c" providerId="ADAL" clId="{41D28E73-9F58-47CA-9466-DB0D34EAB3EC}"/>
    <pc:docChg chg="undo custSel addSld delSld modSld">
      <pc:chgData name="Osvaldo A. Gonzalez Chaves" userId="fed9a06f-dbc4-460d-8ed4-4bb4cacac69c" providerId="ADAL" clId="{41D28E73-9F58-47CA-9466-DB0D34EAB3EC}" dt="2024-01-22T02:38:39.275" v="353" actId="1076"/>
      <pc:docMkLst>
        <pc:docMk/>
      </pc:docMkLst>
      <pc:sldChg chg="modSp mod">
        <pc:chgData name="Osvaldo A. Gonzalez Chaves" userId="fed9a06f-dbc4-460d-8ed4-4bb4cacac69c" providerId="ADAL" clId="{41D28E73-9F58-47CA-9466-DB0D34EAB3EC}" dt="2024-01-21T23:43:48.563" v="56" actId="313"/>
        <pc:sldMkLst>
          <pc:docMk/>
          <pc:sldMk cId="3235394869" sldId="256"/>
        </pc:sldMkLst>
        <pc:spChg chg="mod">
          <ac:chgData name="Osvaldo A. Gonzalez Chaves" userId="fed9a06f-dbc4-460d-8ed4-4bb4cacac69c" providerId="ADAL" clId="{41D28E73-9F58-47CA-9466-DB0D34EAB3EC}" dt="2024-01-21T23:43:48.563" v="56" actId="313"/>
          <ac:spMkLst>
            <pc:docMk/>
            <pc:sldMk cId="3235394869" sldId="256"/>
            <ac:spMk id="2" creationId="{7F986614-A875-4361-8EF9-3C48D84CC195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02184207" sldId="257"/>
        </pc:sldMkLst>
      </pc:sldChg>
      <pc:sldChg chg="addSp delSp modSp new del">
        <pc:chgData name="Osvaldo A. Gonzalez Chaves" userId="fed9a06f-dbc4-460d-8ed4-4bb4cacac69c" providerId="ADAL" clId="{41D28E73-9F58-47CA-9466-DB0D34EAB3EC}" dt="2024-01-22T02:07:22.473" v="255" actId="47"/>
        <pc:sldMkLst>
          <pc:docMk/>
          <pc:sldMk cId="2270619994" sldId="257"/>
        </pc:sldMkLst>
        <pc:spChg chg="del">
          <ac:chgData name="Osvaldo A. Gonzalez Chaves" userId="fed9a06f-dbc4-460d-8ed4-4bb4cacac69c" providerId="ADAL" clId="{41D28E73-9F58-47CA-9466-DB0D34EAB3EC}" dt="2024-01-21T00:40:40.404" v="33"/>
          <ac:spMkLst>
            <pc:docMk/>
            <pc:sldMk cId="2270619994" sldId="257"/>
            <ac:spMk id="3" creationId="{726BCA60-E4F8-64D7-2944-43931CB0C828}"/>
          </ac:spMkLst>
        </pc:spChg>
        <pc:graphicFrameChg chg="add mod">
          <ac:chgData name="Osvaldo A. Gonzalez Chaves" userId="fed9a06f-dbc4-460d-8ed4-4bb4cacac69c" providerId="ADAL" clId="{41D28E73-9F58-47CA-9466-DB0D34EAB3EC}" dt="2024-01-21T00:40:40.404" v="33"/>
          <ac:graphicFrameMkLst>
            <pc:docMk/>
            <pc:sldMk cId="2270619994" sldId="257"/>
            <ac:graphicFrameMk id="4" creationId="{B7C6FCBD-2504-298A-D854-EBC39A98B888}"/>
          </ac:graphicFrameMkLst>
        </pc:graphicFrame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23836157" sldId="258"/>
        </pc:sldMkLst>
      </pc:sldChg>
      <pc:sldChg chg="modSp add mod">
        <pc:chgData name="Osvaldo A. Gonzalez Chaves" userId="fed9a06f-dbc4-460d-8ed4-4bb4cacac69c" providerId="ADAL" clId="{41D28E73-9F58-47CA-9466-DB0D34EAB3EC}" dt="2024-01-22T02:07:39.726" v="258" actId="27636"/>
        <pc:sldMkLst>
          <pc:docMk/>
          <pc:sldMk cId="2999603669" sldId="258"/>
        </pc:sldMkLst>
        <pc:spChg chg="mod">
          <ac:chgData name="Osvaldo A. Gonzalez Chaves" userId="fed9a06f-dbc4-460d-8ed4-4bb4cacac69c" providerId="ADAL" clId="{41D28E73-9F58-47CA-9466-DB0D34EAB3EC}" dt="2024-01-22T02:07:39.726" v="258" actId="27636"/>
          <ac:spMkLst>
            <pc:docMk/>
            <pc:sldMk cId="2999603669" sldId="258"/>
            <ac:spMk id="2" creationId="{7F986614-A875-4361-8EF9-3C48D84CC195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576583368" sldId="259"/>
        </pc:sldMkLst>
      </pc:sldChg>
      <pc:sldChg chg="addSp delSp modSp new mod setBg">
        <pc:chgData name="Osvaldo A. Gonzalez Chaves" userId="fed9a06f-dbc4-460d-8ed4-4bb4cacac69c" providerId="ADAL" clId="{41D28E73-9F58-47CA-9466-DB0D34EAB3EC}" dt="2024-01-22T00:33:51.152" v="96" actId="22"/>
        <pc:sldMkLst>
          <pc:docMk/>
          <pc:sldMk cId="2191330424" sldId="259"/>
        </pc:sldMkLst>
        <pc:spChg chg="add del mod">
          <ac:chgData name="Osvaldo A. Gonzalez Chaves" userId="fed9a06f-dbc4-460d-8ed4-4bb4cacac69c" providerId="ADAL" clId="{41D28E73-9F58-47CA-9466-DB0D34EAB3EC}" dt="2024-01-22T00:32:51.242" v="93" actId="20577"/>
          <ac:spMkLst>
            <pc:docMk/>
            <pc:sldMk cId="2191330424" sldId="259"/>
            <ac:spMk id="2" creationId="{4CA9446D-D618-8A23-D52F-514CFA4BBC87}"/>
          </ac:spMkLst>
        </pc:spChg>
        <pc:spChg chg="del">
          <ac:chgData name="Osvaldo A. Gonzalez Chaves" userId="fed9a06f-dbc4-460d-8ed4-4bb4cacac69c" providerId="ADAL" clId="{41D28E73-9F58-47CA-9466-DB0D34EAB3EC}" dt="2024-01-22T00:14:29.036" v="58" actId="22"/>
          <ac:spMkLst>
            <pc:docMk/>
            <pc:sldMk cId="2191330424" sldId="259"/>
            <ac:spMk id="3" creationId="{A48DD1A0-6BFB-AAAD-76B2-C074E7090F5F}"/>
          </ac:spMkLst>
        </pc:spChg>
        <pc:spChg chg="add del">
          <ac:chgData name="Osvaldo A. Gonzalez Chaves" userId="fed9a06f-dbc4-460d-8ed4-4bb4cacac69c" providerId="ADAL" clId="{41D28E73-9F58-47CA-9466-DB0D34EAB3EC}" dt="2024-01-22T00:33:51.152" v="96" actId="22"/>
          <ac:spMkLst>
            <pc:docMk/>
            <pc:sldMk cId="2191330424" sldId="259"/>
            <ac:spMk id="7" creationId="{F8624BB9-91A2-9F7F-4607-1670E3A891A3}"/>
          </ac:spMkLst>
        </pc:spChg>
        <pc:spChg chg="add del">
          <ac:chgData name="Osvaldo A. Gonzalez Chaves" userId="fed9a06f-dbc4-460d-8ed4-4bb4cacac69c" providerId="ADAL" clId="{41D28E73-9F58-47CA-9466-DB0D34EAB3EC}" dt="2024-01-22T00:14:59.486" v="65" actId="26606"/>
          <ac:spMkLst>
            <pc:docMk/>
            <pc:sldMk cId="2191330424" sldId="259"/>
            <ac:spMk id="10" creationId="{42A4FC2C-047E-45A5-965D-8E1E3BF09BC6}"/>
          </ac:spMkLst>
        </pc:spChg>
        <pc:spChg chg="add del">
          <ac:chgData name="Osvaldo A. Gonzalez Chaves" userId="fed9a06f-dbc4-460d-8ed4-4bb4cacac69c" providerId="ADAL" clId="{41D28E73-9F58-47CA-9466-DB0D34EAB3EC}" dt="2024-01-22T00:15:00.556" v="67" actId="26606"/>
          <ac:spMkLst>
            <pc:docMk/>
            <pc:sldMk cId="2191330424" sldId="259"/>
            <ac:spMk id="12" creationId="{CB44330D-EA18-4254-AA95-EB49948539B8}"/>
          </ac:spMkLst>
        </pc:spChg>
        <pc:spChg chg="add del">
          <ac:chgData name="Osvaldo A. Gonzalez Chaves" userId="fed9a06f-dbc4-460d-8ed4-4bb4cacac69c" providerId="ADAL" clId="{41D28E73-9F58-47CA-9466-DB0D34EAB3EC}" dt="2024-01-22T00:15:00.556" v="67" actId="26606"/>
          <ac:spMkLst>
            <pc:docMk/>
            <pc:sldMk cId="2191330424" sldId="259"/>
            <ac:spMk id="13" creationId="{32BC26D8-82FB-445E-AA49-62A77D7C1EE0}"/>
          </ac:spMkLst>
        </pc:spChg>
        <pc:spChg chg="add del">
          <ac:chgData name="Osvaldo A. Gonzalez Chaves" userId="fed9a06f-dbc4-460d-8ed4-4bb4cacac69c" providerId="ADAL" clId="{41D28E73-9F58-47CA-9466-DB0D34EAB3EC}" dt="2024-01-22T00:15:43.032" v="69" actId="26606"/>
          <ac:spMkLst>
            <pc:docMk/>
            <pc:sldMk cId="2191330424" sldId="259"/>
            <ac:spMk id="15" creationId="{42A4FC2C-047E-45A5-965D-8E1E3BF09BC6}"/>
          </ac:spMkLst>
        </pc:spChg>
        <pc:picChg chg="add mod ord">
          <ac:chgData name="Osvaldo A. Gonzalez Chaves" userId="fed9a06f-dbc4-460d-8ed4-4bb4cacac69c" providerId="ADAL" clId="{41D28E73-9F58-47CA-9466-DB0D34EAB3EC}" dt="2024-01-22T00:16:12.054" v="82" actId="1076"/>
          <ac:picMkLst>
            <pc:docMk/>
            <pc:sldMk cId="2191330424" sldId="259"/>
            <ac:picMk id="5" creationId="{7117FD99-D49F-1F43-0D16-D3CC9484A31D}"/>
          </ac:picMkLst>
        </pc:picChg>
      </pc:sldChg>
      <pc:sldChg chg="modSp new mod">
        <pc:chgData name="Osvaldo A. Gonzalez Chaves" userId="fed9a06f-dbc4-460d-8ed4-4bb4cacac69c" providerId="ADAL" clId="{41D28E73-9F58-47CA-9466-DB0D34EAB3EC}" dt="2024-01-22T01:48:06.166" v="173" actId="108"/>
        <pc:sldMkLst>
          <pc:docMk/>
          <pc:sldMk cId="1995763906" sldId="260"/>
        </pc:sldMkLst>
        <pc:spChg chg="mod">
          <ac:chgData name="Osvaldo A. Gonzalez Chaves" userId="fed9a06f-dbc4-460d-8ed4-4bb4cacac69c" providerId="ADAL" clId="{41D28E73-9F58-47CA-9466-DB0D34EAB3EC}" dt="2024-01-22T00:36:49.607" v="143" actId="6549"/>
          <ac:spMkLst>
            <pc:docMk/>
            <pc:sldMk cId="1995763906" sldId="260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2T01:48:06.166" v="173" actId="108"/>
          <ac:spMkLst>
            <pc:docMk/>
            <pc:sldMk cId="1995763906" sldId="260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201551154" sldId="260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315619766" sldId="261"/>
        </pc:sldMkLst>
      </pc:sldChg>
      <pc:sldChg chg="modSp add mod">
        <pc:chgData name="Osvaldo A. Gonzalez Chaves" userId="fed9a06f-dbc4-460d-8ed4-4bb4cacac69c" providerId="ADAL" clId="{41D28E73-9F58-47CA-9466-DB0D34EAB3EC}" dt="2024-01-22T01:56:07.419" v="229" actId="33524"/>
        <pc:sldMkLst>
          <pc:docMk/>
          <pc:sldMk cId="3584861601" sldId="261"/>
        </pc:sldMkLst>
        <pc:spChg chg="mod">
          <ac:chgData name="Osvaldo A. Gonzalez Chaves" userId="fed9a06f-dbc4-460d-8ed4-4bb4cacac69c" providerId="ADAL" clId="{41D28E73-9F58-47CA-9466-DB0D34EAB3EC}" dt="2024-01-22T01:53:17.740" v="177" actId="108"/>
          <ac:spMkLst>
            <pc:docMk/>
            <pc:sldMk cId="3584861601" sldId="261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2T01:56:07.419" v="229" actId="33524"/>
          <ac:spMkLst>
            <pc:docMk/>
            <pc:sldMk cId="3584861601" sldId="261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41D28E73-9F58-47CA-9466-DB0D34EAB3EC}" dt="2024-01-22T01:59:10.374" v="254"/>
        <pc:sldMkLst>
          <pc:docMk/>
          <pc:sldMk cId="119449681" sldId="262"/>
        </pc:sldMkLst>
        <pc:spChg chg="mod">
          <ac:chgData name="Osvaldo A. Gonzalez Chaves" userId="fed9a06f-dbc4-460d-8ed4-4bb4cacac69c" providerId="ADAL" clId="{41D28E73-9F58-47CA-9466-DB0D34EAB3EC}" dt="2024-01-22T01:58:35.466" v="249" actId="20577"/>
          <ac:spMkLst>
            <pc:docMk/>
            <pc:sldMk cId="119449681" sldId="262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2T01:59:10.374" v="254"/>
          <ac:spMkLst>
            <pc:docMk/>
            <pc:sldMk cId="119449681" sldId="262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060948060" sldId="262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085007140" sldId="263"/>
        </pc:sldMkLst>
      </pc:sldChg>
      <pc:sldChg chg="modSp new mod">
        <pc:chgData name="Osvaldo A. Gonzalez Chaves" userId="fed9a06f-dbc4-460d-8ed4-4bb4cacac69c" providerId="ADAL" clId="{41D28E73-9F58-47CA-9466-DB0D34EAB3EC}" dt="2024-01-22T02:38:39.275" v="353" actId="1076"/>
        <pc:sldMkLst>
          <pc:docMk/>
          <pc:sldMk cId="2091264916" sldId="263"/>
        </pc:sldMkLst>
        <pc:spChg chg="mod">
          <ac:chgData name="Osvaldo A. Gonzalez Chaves" userId="fed9a06f-dbc4-460d-8ed4-4bb4cacac69c" providerId="ADAL" clId="{41D28E73-9F58-47CA-9466-DB0D34EAB3EC}" dt="2024-01-22T02:31:53.325" v="351" actId="313"/>
          <ac:spMkLst>
            <pc:docMk/>
            <pc:sldMk cId="2091264916" sldId="263"/>
            <ac:spMk id="2" creationId="{79020C7D-DB45-CA1F-83E7-E547FAC94175}"/>
          </ac:spMkLst>
        </pc:spChg>
        <pc:spChg chg="mod">
          <ac:chgData name="Osvaldo A. Gonzalez Chaves" userId="fed9a06f-dbc4-460d-8ed4-4bb4cacac69c" providerId="ADAL" clId="{41D28E73-9F58-47CA-9466-DB0D34EAB3EC}" dt="2024-01-22T02:38:39.275" v="353" actId="1076"/>
          <ac:spMkLst>
            <pc:docMk/>
            <pc:sldMk cId="2091264916" sldId="263"/>
            <ac:spMk id="3" creationId="{4EF2B5E8-7E0C-C74A-2923-758D57816A2A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483426882" sldId="264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561622411" sldId="265"/>
        </pc:sldMkLst>
      </pc:sldChg>
      <pc:sldChg chg="del">
        <pc:chgData name="Osvaldo A. Gonzalez Chaves" userId="fed9a06f-dbc4-460d-8ed4-4bb4cacac69c" providerId="ADAL" clId="{41D28E73-9F58-47CA-9466-DB0D34EAB3EC}" dt="2024-01-21T00:40:04.818" v="1" actId="47"/>
        <pc:sldMkLst>
          <pc:docMk/>
          <pc:sldMk cId="3365571069" sldId="266"/>
        </pc:sldMkLst>
      </pc:sldChg>
    </pc:docChg>
  </pc:docChgLst>
  <pc:docChgLst>
    <pc:chgData name="Osvaldo A. Gonzalez Chaves" userId="fed9a06f-dbc4-460d-8ed4-4bb4cacac69c" providerId="ADAL" clId="{5CD9E967-EC94-413E-93ED-1A4868C0C452}"/>
    <pc:docChg chg="undo custSel addSld delSld modSld sldOrd">
      <pc:chgData name="Osvaldo A. Gonzalez Chaves" userId="fed9a06f-dbc4-460d-8ed4-4bb4cacac69c" providerId="ADAL" clId="{5CD9E967-EC94-413E-93ED-1A4868C0C452}" dt="2024-02-02T03:56:11.880" v="373" actId="47"/>
      <pc:docMkLst>
        <pc:docMk/>
      </pc:docMkLst>
      <pc:sldChg chg="modSp mod">
        <pc:chgData name="Osvaldo A. Gonzalez Chaves" userId="fed9a06f-dbc4-460d-8ed4-4bb4cacac69c" providerId="ADAL" clId="{5CD9E967-EC94-413E-93ED-1A4868C0C452}" dt="2024-02-02T03:41:08.239" v="287" actId="108"/>
        <pc:sldMkLst>
          <pc:docMk/>
          <pc:sldMk cId="337626495" sldId="261"/>
        </pc:sldMkLst>
        <pc:spChg chg="mod">
          <ac:chgData name="Osvaldo A. Gonzalez Chaves" userId="fed9a06f-dbc4-460d-8ed4-4bb4cacac69c" providerId="ADAL" clId="{5CD9E967-EC94-413E-93ED-1A4868C0C452}" dt="2024-02-02T03:41:08.239" v="287" actId="108"/>
          <ac:spMkLst>
            <pc:docMk/>
            <pc:sldMk cId="337626495" sldId="261"/>
            <ac:spMk id="3" creationId="{2630D620-D15C-1528-FA88-4687406CB572}"/>
          </ac:spMkLst>
        </pc:spChg>
      </pc:sldChg>
      <pc:sldChg chg="modSp new mod ord">
        <pc:chgData name="Osvaldo A. Gonzalez Chaves" userId="fed9a06f-dbc4-460d-8ed4-4bb4cacac69c" providerId="ADAL" clId="{5CD9E967-EC94-413E-93ED-1A4868C0C452}" dt="2024-02-02T03:22:33.030" v="224"/>
        <pc:sldMkLst>
          <pc:docMk/>
          <pc:sldMk cId="3850273402" sldId="270"/>
        </pc:sldMkLst>
        <pc:spChg chg="mod">
          <ac:chgData name="Osvaldo A. Gonzalez Chaves" userId="fed9a06f-dbc4-460d-8ed4-4bb4cacac69c" providerId="ADAL" clId="{5CD9E967-EC94-413E-93ED-1A4868C0C452}" dt="2024-02-02T02:16:51.401" v="31" actId="20577"/>
          <ac:spMkLst>
            <pc:docMk/>
            <pc:sldMk cId="3850273402" sldId="270"/>
            <ac:spMk id="2" creationId="{0566700B-F48F-48A3-50DA-E466E5DA7EDB}"/>
          </ac:spMkLst>
        </pc:spChg>
        <pc:spChg chg="mod">
          <ac:chgData name="Osvaldo A. Gonzalez Chaves" userId="fed9a06f-dbc4-460d-8ed4-4bb4cacac69c" providerId="ADAL" clId="{5CD9E967-EC94-413E-93ED-1A4868C0C452}" dt="2024-02-02T02:24:31.945" v="74" actId="20577"/>
          <ac:spMkLst>
            <pc:docMk/>
            <pc:sldMk cId="3850273402" sldId="270"/>
            <ac:spMk id="3" creationId="{9F48275C-23B8-71E0-3C65-1AB8573AC48D}"/>
          </ac:spMkLst>
        </pc:spChg>
      </pc:sldChg>
      <pc:sldChg chg="addSp delSp modSp new mod">
        <pc:chgData name="Osvaldo A. Gonzalez Chaves" userId="fed9a06f-dbc4-460d-8ed4-4bb4cacac69c" providerId="ADAL" clId="{5CD9E967-EC94-413E-93ED-1A4868C0C452}" dt="2024-02-02T02:49:11.467" v="212" actId="20577"/>
        <pc:sldMkLst>
          <pc:docMk/>
          <pc:sldMk cId="2982388334" sldId="271"/>
        </pc:sldMkLst>
        <pc:spChg chg="mod">
          <ac:chgData name="Osvaldo A. Gonzalez Chaves" userId="fed9a06f-dbc4-460d-8ed4-4bb4cacac69c" providerId="ADAL" clId="{5CD9E967-EC94-413E-93ED-1A4868C0C452}" dt="2024-02-02T02:49:11.467" v="212" actId="20577"/>
          <ac:spMkLst>
            <pc:docMk/>
            <pc:sldMk cId="2982388334" sldId="271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2:25:29.037" v="124" actId="14100"/>
          <ac:spMkLst>
            <pc:docMk/>
            <pc:sldMk cId="2982388334" sldId="271"/>
            <ac:spMk id="3" creationId="{93F7E013-A9BB-10CF-4DC4-ABE4FB327612}"/>
          </ac:spMkLst>
        </pc:spChg>
        <pc:spChg chg="add del">
          <ac:chgData name="Osvaldo A. Gonzalez Chaves" userId="fed9a06f-dbc4-460d-8ed4-4bb4cacac69c" providerId="ADAL" clId="{5CD9E967-EC94-413E-93ED-1A4868C0C452}" dt="2024-02-02T02:34:05.184" v="126" actId="22"/>
          <ac:spMkLst>
            <pc:docMk/>
            <pc:sldMk cId="2982388334" sldId="271"/>
            <ac:spMk id="5" creationId="{8EA3E2AE-DE53-AD31-B829-A935F0457A3E}"/>
          </ac:spMkLst>
        </pc:spChg>
      </pc:sldChg>
      <pc:sldChg chg="modSp add mod">
        <pc:chgData name="Osvaldo A. Gonzalez Chaves" userId="fed9a06f-dbc4-460d-8ed4-4bb4cacac69c" providerId="ADAL" clId="{5CD9E967-EC94-413E-93ED-1A4868C0C452}" dt="2024-02-02T02:35:07.909" v="132" actId="6549"/>
        <pc:sldMkLst>
          <pc:docMk/>
          <pc:sldMk cId="1424251791" sldId="272"/>
        </pc:sldMkLst>
        <pc:spChg chg="mod">
          <ac:chgData name="Osvaldo A. Gonzalez Chaves" userId="fed9a06f-dbc4-460d-8ed4-4bb4cacac69c" providerId="ADAL" clId="{5CD9E967-EC94-413E-93ED-1A4868C0C452}" dt="2024-02-02T02:35:07.909" v="132" actId="6549"/>
          <ac:spMkLst>
            <pc:docMk/>
            <pc:sldMk cId="1424251791" sldId="272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2:34:25.783" v="130" actId="404"/>
          <ac:spMkLst>
            <pc:docMk/>
            <pc:sldMk cId="1424251791" sldId="272"/>
            <ac:spMk id="3" creationId="{93F7E013-A9BB-10CF-4DC4-ABE4FB327612}"/>
          </ac:spMkLst>
        </pc:spChg>
      </pc:sldChg>
      <pc:sldChg chg="modSp add mod ord">
        <pc:chgData name="Osvaldo A. Gonzalez Chaves" userId="fed9a06f-dbc4-460d-8ed4-4bb4cacac69c" providerId="ADAL" clId="{5CD9E967-EC94-413E-93ED-1A4868C0C452}" dt="2024-02-02T03:28:42.342" v="234"/>
        <pc:sldMkLst>
          <pc:docMk/>
          <pc:sldMk cId="1970728305" sldId="273"/>
        </pc:sldMkLst>
        <pc:spChg chg="mod">
          <ac:chgData name="Osvaldo A. Gonzalez Chaves" userId="fed9a06f-dbc4-460d-8ed4-4bb4cacac69c" providerId="ADAL" clId="{5CD9E967-EC94-413E-93ED-1A4868C0C452}" dt="2024-02-02T02:36:01.123" v="154" actId="20577"/>
          <ac:spMkLst>
            <pc:docMk/>
            <pc:sldMk cId="1970728305" sldId="273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28:42.342" v="234"/>
          <ac:spMkLst>
            <pc:docMk/>
            <pc:sldMk cId="1970728305" sldId="273"/>
            <ac:spMk id="3" creationId="{93F7E013-A9BB-10CF-4DC4-ABE4FB327612}"/>
          </ac:spMkLst>
        </pc:spChg>
      </pc:sldChg>
      <pc:sldChg chg="modSp add mod ord">
        <pc:chgData name="Osvaldo A. Gonzalez Chaves" userId="fed9a06f-dbc4-460d-8ed4-4bb4cacac69c" providerId="ADAL" clId="{5CD9E967-EC94-413E-93ED-1A4868C0C452}" dt="2024-02-02T03:29:57.271" v="237"/>
        <pc:sldMkLst>
          <pc:docMk/>
          <pc:sldMk cId="4129488050" sldId="274"/>
        </pc:sldMkLst>
        <pc:spChg chg="mod">
          <ac:chgData name="Osvaldo A. Gonzalez Chaves" userId="fed9a06f-dbc4-460d-8ed4-4bb4cacac69c" providerId="ADAL" clId="{5CD9E967-EC94-413E-93ED-1A4868C0C452}" dt="2024-02-02T02:40:55.161" v="168" actId="6549"/>
          <ac:spMkLst>
            <pc:docMk/>
            <pc:sldMk cId="4129488050" sldId="274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29:57.271" v="237"/>
          <ac:spMkLst>
            <pc:docMk/>
            <pc:sldMk cId="4129488050" sldId="274"/>
            <ac:spMk id="3" creationId="{93F7E013-A9BB-10CF-4DC4-ABE4FB327612}"/>
          </ac:spMkLst>
        </pc:spChg>
      </pc:sldChg>
      <pc:sldChg chg="modSp add mod">
        <pc:chgData name="Osvaldo A. Gonzalez Chaves" userId="fed9a06f-dbc4-460d-8ed4-4bb4cacac69c" providerId="ADAL" clId="{5CD9E967-EC94-413E-93ED-1A4868C0C452}" dt="2024-02-02T03:30:29.240" v="268" actId="27636"/>
        <pc:sldMkLst>
          <pc:docMk/>
          <pc:sldMk cId="3275125195" sldId="275"/>
        </pc:sldMkLst>
        <pc:spChg chg="mod">
          <ac:chgData name="Osvaldo A. Gonzalez Chaves" userId="fed9a06f-dbc4-460d-8ed4-4bb4cacac69c" providerId="ADAL" clId="{5CD9E967-EC94-413E-93ED-1A4868C0C452}" dt="2024-02-02T03:30:11.552" v="259" actId="20577"/>
          <ac:spMkLst>
            <pc:docMk/>
            <pc:sldMk cId="3275125195" sldId="275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30:29.240" v="268" actId="27636"/>
          <ac:spMkLst>
            <pc:docMk/>
            <pc:sldMk cId="3275125195" sldId="275"/>
            <ac:spMk id="3" creationId="{93F7E013-A9BB-10CF-4DC4-ABE4FB327612}"/>
          </ac:spMkLst>
        </pc:spChg>
      </pc:sldChg>
      <pc:sldChg chg="modSp new del mod">
        <pc:chgData name="Osvaldo A. Gonzalez Chaves" userId="fed9a06f-dbc4-460d-8ed4-4bb4cacac69c" providerId="ADAL" clId="{5CD9E967-EC94-413E-93ED-1A4868C0C452}" dt="2024-02-02T03:56:11.880" v="373" actId="47"/>
        <pc:sldMkLst>
          <pc:docMk/>
          <pc:sldMk cId="235313880" sldId="276"/>
        </pc:sldMkLst>
        <pc:spChg chg="mod">
          <ac:chgData name="Osvaldo A. Gonzalez Chaves" userId="fed9a06f-dbc4-460d-8ed4-4bb4cacac69c" providerId="ADAL" clId="{5CD9E967-EC94-413E-93ED-1A4868C0C452}" dt="2024-02-02T03:55:09.356" v="308" actId="20577"/>
          <ac:spMkLst>
            <pc:docMk/>
            <pc:sldMk cId="235313880" sldId="276"/>
            <ac:spMk id="2" creationId="{C9ABA284-C6E9-0BBB-D61C-E11513F30964}"/>
          </ac:spMkLst>
        </pc:spChg>
        <pc:spChg chg="mod">
          <ac:chgData name="Osvaldo A. Gonzalez Chaves" userId="fed9a06f-dbc4-460d-8ed4-4bb4cacac69c" providerId="ADAL" clId="{5CD9E967-EC94-413E-93ED-1A4868C0C452}" dt="2024-02-02T03:55:59.176" v="371" actId="6549"/>
          <ac:spMkLst>
            <pc:docMk/>
            <pc:sldMk cId="235313880" sldId="276"/>
            <ac:spMk id="3" creationId="{A5987985-903D-B1F3-102F-DA8E7D7C6E85}"/>
          </ac:spMkLst>
        </pc:spChg>
      </pc:sldChg>
      <pc:sldChg chg="modSp add del mod">
        <pc:chgData name="Osvaldo A. Gonzalez Chaves" userId="fed9a06f-dbc4-460d-8ed4-4bb4cacac69c" providerId="ADAL" clId="{5CD9E967-EC94-413E-93ED-1A4868C0C452}" dt="2024-02-02T03:54:55.827" v="288" actId="47"/>
        <pc:sldMkLst>
          <pc:docMk/>
          <pc:sldMk cId="4142147985" sldId="276"/>
        </pc:sldMkLst>
        <pc:spChg chg="mod">
          <ac:chgData name="Osvaldo A. Gonzalez Chaves" userId="fed9a06f-dbc4-460d-8ed4-4bb4cacac69c" providerId="ADAL" clId="{5CD9E967-EC94-413E-93ED-1A4868C0C452}" dt="2024-02-02T03:31:02.460" v="271" actId="20577"/>
          <ac:spMkLst>
            <pc:docMk/>
            <pc:sldMk cId="4142147985" sldId="276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31:09.912" v="272"/>
          <ac:spMkLst>
            <pc:docMk/>
            <pc:sldMk cId="4142147985" sldId="276"/>
            <ac:spMk id="3" creationId="{93F7E013-A9BB-10CF-4DC4-ABE4FB327612}"/>
          </ac:spMkLst>
        </pc:spChg>
      </pc:sldChg>
      <pc:sldChg chg="add">
        <pc:chgData name="Osvaldo A. Gonzalez Chaves" userId="fed9a06f-dbc4-460d-8ed4-4bb4cacac69c" providerId="ADAL" clId="{5CD9E967-EC94-413E-93ED-1A4868C0C452}" dt="2024-02-02T03:56:05.509" v="372"/>
        <pc:sldMkLst>
          <pc:docMk/>
          <pc:sldMk cId="3560174568" sldId="277"/>
        </pc:sldMkLst>
      </pc:sldChg>
    </pc:docChg>
  </pc:docChgLst>
  <pc:docChgLst>
    <pc:chgData name="Osvaldo A. Gonzalez Chaves" userId="fed9a06f-dbc4-460d-8ed4-4bb4cacac69c" providerId="ADAL" clId="{03FDCA76-3FA5-46DE-8D79-DFCFAB1CE335}"/>
    <pc:docChg chg="modSld">
      <pc:chgData name="Osvaldo A. Gonzalez Chaves" userId="fed9a06f-dbc4-460d-8ed4-4bb4cacac69c" providerId="ADAL" clId="{03FDCA76-3FA5-46DE-8D79-DFCFAB1CE335}" dt="2024-05-28T16:57:11.888" v="0" actId="20577"/>
      <pc:docMkLst>
        <pc:docMk/>
      </pc:docMkLst>
      <pc:sldChg chg="modSp mod">
        <pc:chgData name="Osvaldo A. Gonzalez Chaves" userId="fed9a06f-dbc4-460d-8ed4-4bb4cacac69c" providerId="ADAL" clId="{03FDCA76-3FA5-46DE-8D79-DFCFAB1CE335}" dt="2024-05-28T16:57:11.888" v="0" actId="20577"/>
        <pc:sldMkLst>
          <pc:docMk/>
          <pc:sldMk cId="3850273402" sldId="270"/>
        </pc:sldMkLst>
        <pc:spChg chg="mod">
          <ac:chgData name="Osvaldo A. Gonzalez Chaves" userId="fed9a06f-dbc4-460d-8ed4-4bb4cacac69c" providerId="ADAL" clId="{03FDCA76-3FA5-46DE-8D79-DFCFAB1CE335}" dt="2024-05-28T16:57:11.888" v="0" actId="20577"/>
          <ac:spMkLst>
            <pc:docMk/>
            <pc:sldMk cId="3850273402" sldId="270"/>
            <ac:spMk id="3" creationId="{9F48275C-23B8-71E0-3C65-1AB8573AC48D}"/>
          </ac:spMkLst>
        </pc:spChg>
      </pc:sldChg>
    </pc:docChg>
  </pc:docChgLst>
  <pc:docChgLst>
    <pc:chgData name="Osvaldo A. Gonzalez Chaves" userId="fed9a06f-dbc4-460d-8ed4-4bb4cacac69c" providerId="ADAL" clId="{F2A12744-6515-4115-A882-8810FDF32EBC}"/>
    <pc:docChg chg="undo custSel addSld delSld modSld sldOrd">
      <pc:chgData name="Osvaldo A. Gonzalez Chaves" userId="fed9a06f-dbc4-460d-8ed4-4bb4cacac69c" providerId="ADAL" clId="{F2A12744-6515-4115-A882-8810FDF32EBC}" dt="2024-01-26T02:58:27.370" v="792" actId="113"/>
      <pc:docMkLst>
        <pc:docMk/>
      </pc:docMkLst>
      <pc:sldChg chg="addSp delSp modSp mod">
        <pc:chgData name="Osvaldo A. Gonzalez Chaves" userId="fed9a06f-dbc4-460d-8ed4-4bb4cacac69c" providerId="ADAL" clId="{F2A12744-6515-4115-A882-8810FDF32EBC}" dt="2024-01-26T01:47:23.332" v="635" actId="1076"/>
        <pc:sldMkLst>
          <pc:docMk/>
          <pc:sldMk cId="3235394869" sldId="256"/>
        </pc:sldMkLst>
        <pc:spChg chg="mod">
          <ac:chgData name="Osvaldo A. Gonzalez Chaves" userId="fed9a06f-dbc4-460d-8ed4-4bb4cacac69c" providerId="ADAL" clId="{F2A12744-6515-4115-A882-8810FDF32EBC}" dt="2024-01-26T01:44:08.183" v="605" actId="20577"/>
          <ac:spMkLst>
            <pc:docMk/>
            <pc:sldMk cId="3235394869" sldId="256"/>
            <ac:spMk id="2" creationId="{7F986614-A875-4361-8EF9-3C48D84CC195}"/>
          </ac:spMkLst>
        </pc:spChg>
        <pc:picChg chg="add del mod">
          <ac:chgData name="Osvaldo A. Gonzalez Chaves" userId="fed9a06f-dbc4-460d-8ed4-4bb4cacac69c" providerId="ADAL" clId="{F2A12744-6515-4115-A882-8810FDF32EBC}" dt="2024-01-26T01:44:46.623" v="606" actId="478"/>
          <ac:picMkLst>
            <pc:docMk/>
            <pc:sldMk cId="3235394869" sldId="256"/>
            <ac:picMk id="3" creationId="{4E634094-29C6-5581-6587-D12A39C15E86}"/>
          </ac:picMkLst>
        </pc:picChg>
        <pc:picChg chg="add del mod">
          <ac:chgData name="Osvaldo A. Gonzalez Chaves" userId="fed9a06f-dbc4-460d-8ed4-4bb4cacac69c" providerId="ADAL" clId="{F2A12744-6515-4115-A882-8810FDF32EBC}" dt="2024-01-26T01:45:46.346" v="615" actId="478"/>
          <ac:picMkLst>
            <pc:docMk/>
            <pc:sldMk cId="3235394869" sldId="256"/>
            <ac:picMk id="2050" creationId="{797D4961-A40F-DDDB-8AEB-1E3853A0B88D}"/>
          </ac:picMkLst>
        </pc:picChg>
        <pc:picChg chg="add del mod">
          <ac:chgData name="Osvaldo A. Gonzalez Chaves" userId="fed9a06f-dbc4-460d-8ed4-4bb4cacac69c" providerId="ADAL" clId="{F2A12744-6515-4115-A882-8810FDF32EBC}" dt="2024-01-26T01:47:16.125" v="631" actId="478"/>
          <ac:picMkLst>
            <pc:docMk/>
            <pc:sldMk cId="3235394869" sldId="256"/>
            <ac:picMk id="2052" creationId="{DD3D693E-ED55-2E6D-D14D-C76066DA1B3B}"/>
          </ac:picMkLst>
        </pc:picChg>
        <pc:picChg chg="add del mod">
          <ac:chgData name="Osvaldo A. Gonzalez Chaves" userId="fed9a06f-dbc4-460d-8ed4-4bb4cacac69c" providerId="ADAL" clId="{F2A12744-6515-4115-A882-8810FDF32EBC}" dt="2024-01-26T01:47:17.912" v="632" actId="478"/>
          <ac:picMkLst>
            <pc:docMk/>
            <pc:sldMk cId="3235394869" sldId="256"/>
            <ac:picMk id="2054" creationId="{ED57EB80-113D-EC28-EDE6-9CF33722B910}"/>
          </ac:picMkLst>
        </pc:picChg>
        <pc:picChg chg="add mod">
          <ac:chgData name="Osvaldo A. Gonzalez Chaves" userId="fed9a06f-dbc4-460d-8ed4-4bb4cacac69c" providerId="ADAL" clId="{F2A12744-6515-4115-A882-8810FDF32EBC}" dt="2024-01-26T01:47:23.332" v="635" actId="1076"/>
          <ac:picMkLst>
            <pc:docMk/>
            <pc:sldMk cId="3235394869" sldId="256"/>
            <ac:picMk id="2056" creationId="{C7EA70D8-2393-8A79-D1F1-1CE7447F3C8F}"/>
          </ac:picMkLst>
        </pc:picChg>
      </pc:sldChg>
      <pc:sldChg chg="del">
        <pc:chgData name="Osvaldo A. Gonzalez Chaves" userId="fed9a06f-dbc4-460d-8ed4-4bb4cacac69c" providerId="ADAL" clId="{F2A12744-6515-4115-A882-8810FDF32EBC}" dt="2024-01-26T01:13:26.999" v="236" actId="47"/>
        <pc:sldMkLst>
          <pc:docMk/>
          <pc:sldMk cId="2999603669" sldId="258"/>
        </pc:sldMkLst>
      </pc:sldChg>
      <pc:sldChg chg="del">
        <pc:chgData name="Osvaldo A. Gonzalez Chaves" userId="fed9a06f-dbc4-460d-8ed4-4bb4cacac69c" providerId="ADAL" clId="{F2A12744-6515-4115-A882-8810FDF32EBC}" dt="2024-01-26T01:05:39.919" v="31" actId="47"/>
        <pc:sldMkLst>
          <pc:docMk/>
          <pc:sldMk cId="2191330424" sldId="259"/>
        </pc:sldMkLst>
      </pc:sldChg>
      <pc:sldChg chg="addSp delSp modSp mod modClrScheme chgLayout">
        <pc:chgData name="Osvaldo A. Gonzalez Chaves" userId="fed9a06f-dbc4-460d-8ed4-4bb4cacac69c" providerId="ADAL" clId="{F2A12744-6515-4115-A882-8810FDF32EBC}" dt="2024-01-26T01:27:39.186" v="417" actId="14100"/>
        <pc:sldMkLst>
          <pc:docMk/>
          <pc:sldMk cId="1995763906" sldId="260"/>
        </pc:sldMkLst>
        <pc:spChg chg="mod">
          <ac:chgData name="Osvaldo A. Gonzalez Chaves" userId="fed9a06f-dbc4-460d-8ed4-4bb4cacac69c" providerId="ADAL" clId="{F2A12744-6515-4115-A882-8810FDF32EBC}" dt="2024-01-26T01:27:30.916" v="413" actId="26606"/>
          <ac:spMkLst>
            <pc:docMk/>
            <pc:sldMk cId="1995763906" sldId="260"/>
            <ac:spMk id="2" creationId="{3CF5778A-9F14-247C-3A5E-F3D1702A9EBB}"/>
          </ac:spMkLst>
        </pc:spChg>
        <pc:spChg chg="add del mod">
          <ac:chgData name="Osvaldo A. Gonzalez Chaves" userId="fed9a06f-dbc4-460d-8ed4-4bb4cacac69c" providerId="ADAL" clId="{F2A12744-6515-4115-A882-8810FDF32EBC}" dt="2024-01-26T01:27:39.186" v="417" actId="14100"/>
          <ac:spMkLst>
            <pc:docMk/>
            <pc:sldMk cId="1995763906" sldId="260"/>
            <ac:spMk id="3" creationId="{2630D620-D15C-1528-FA88-4687406CB572}"/>
          </ac:spMkLst>
        </pc:spChg>
        <pc:spChg chg="add del mod">
          <ac:chgData name="Osvaldo A. Gonzalez Chaves" userId="fed9a06f-dbc4-460d-8ed4-4bb4cacac69c" providerId="ADAL" clId="{F2A12744-6515-4115-A882-8810FDF32EBC}" dt="2024-01-26T01:20:53.129" v="320" actId="478"/>
          <ac:spMkLst>
            <pc:docMk/>
            <pc:sldMk cId="1995763906" sldId="260"/>
            <ac:spMk id="5" creationId="{15DEF3E3-9462-C520-5DE8-B850A766EC73}"/>
          </ac:spMkLst>
        </pc:spChg>
        <pc:spChg chg="add mod">
          <ac:chgData name="Osvaldo A. Gonzalez Chaves" userId="fed9a06f-dbc4-460d-8ed4-4bb4cacac69c" providerId="ADAL" clId="{F2A12744-6515-4115-A882-8810FDF32EBC}" dt="2024-01-26T01:27:10.536" v="410" actId="478"/>
          <ac:spMkLst>
            <pc:docMk/>
            <pc:sldMk cId="1995763906" sldId="260"/>
            <ac:spMk id="6" creationId="{9D380531-D5F7-3A5B-73D4-B800C62A71CC}"/>
          </ac:spMkLst>
        </pc:spChg>
        <pc:spChg chg="add mod">
          <ac:chgData name="Osvaldo A. Gonzalez Chaves" userId="fed9a06f-dbc4-460d-8ed4-4bb4cacac69c" providerId="ADAL" clId="{F2A12744-6515-4115-A882-8810FDF32EBC}" dt="2024-01-26T01:27:32.976" v="414" actId="478"/>
          <ac:spMkLst>
            <pc:docMk/>
            <pc:sldMk cId="1995763906" sldId="260"/>
            <ac:spMk id="7" creationId="{8B7BC0D2-3059-FCCF-563A-9F9C3DAA8B4E}"/>
          </ac:spMkLst>
        </pc:spChg>
        <pc:picChg chg="add del mod">
          <ac:chgData name="Osvaldo A. Gonzalez Chaves" userId="fed9a06f-dbc4-460d-8ed4-4bb4cacac69c" providerId="ADAL" clId="{F2A12744-6515-4115-A882-8810FDF32EBC}" dt="2024-01-26T01:27:34.318" v="415" actId="478"/>
          <ac:picMkLst>
            <pc:docMk/>
            <pc:sldMk cId="1995763906" sldId="260"/>
            <ac:picMk id="1026" creationId="{5165696E-D3AE-68A7-396B-03BFE026CBFE}"/>
          </ac:picMkLst>
        </pc:picChg>
      </pc:sldChg>
      <pc:sldChg chg="delSp modSp add mod">
        <pc:chgData name="Osvaldo A. Gonzalez Chaves" userId="fed9a06f-dbc4-460d-8ed4-4bb4cacac69c" providerId="ADAL" clId="{F2A12744-6515-4115-A882-8810FDF32EBC}" dt="2024-01-26T02:58:27.370" v="792" actId="113"/>
        <pc:sldMkLst>
          <pc:docMk/>
          <pc:sldMk cId="337626495" sldId="261"/>
        </pc:sldMkLst>
        <pc:spChg chg="mod">
          <ac:chgData name="Osvaldo A. Gonzalez Chaves" userId="fed9a06f-dbc4-460d-8ed4-4bb4cacac69c" providerId="ADAL" clId="{F2A12744-6515-4115-A882-8810FDF32EBC}" dt="2024-01-26T01:17:13.268" v="255" actId="20577"/>
          <ac:spMkLst>
            <pc:docMk/>
            <pc:sldMk cId="337626495" sldId="261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58:27.370" v="792" actId="113"/>
          <ac:spMkLst>
            <pc:docMk/>
            <pc:sldMk cId="337626495" sldId="261"/>
            <ac:spMk id="3" creationId="{2630D620-D15C-1528-FA88-4687406CB572}"/>
          </ac:spMkLst>
        </pc:spChg>
        <pc:spChg chg="del mod">
          <ac:chgData name="Osvaldo A. Gonzalez Chaves" userId="fed9a06f-dbc4-460d-8ed4-4bb4cacac69c" providerId="ADAL" clId="{F2A12744-6515-4115-A882-8810FDF32EBC}" dt="2024-01-26T01:17:46.009" v="295" actId="478"/>
          <ac:spMkLst>
            <pc:docMk/>
            <pc:sldMk cId="337626495" sldId="261"/>
            <ac:spMk id="5" creationId="{15DEF3E3-9462-C520-5DE8-B850A766EC73}"/>
          </ac:spMkLst>
        </pc:spChg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3584861601" sldId="261"/>
        </pc:sldMkLst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119449681" sldId="262"/>
        </pc:sldMkLst>
      </pc:sldChg>
      <pc:sldChg chg="modSp add mod">
        <pc:chgData name="Osvaldo A. Gonzalez Chaves" userId="fed9a06f-dbc4-460d-8ed4-4bb4cacac69c" providerId="ADAL" clId="{F2A12744-6515-4115-A882-8810FDF32EBC}" dt="2024-01-26T01:40:50.796" v="571"/>
        <pc:sldMkLst>
          <pc:docMk/>
          <pc:sldMk cId="2616244115" sldId="262"/>
        </pc:sldMkLst>
        <pc:spChg chg="mod">
          <ac:chgData name="Osvaldo A. Gonzalez Chaves" userId="fed9a06f-dbc4-460d-8ed4-4bb4cacac69c" providerId="ADAL" clId="{F2A12744-6515-4115-A882-8810FDF32EBC}" dt="2024-01-26T01:40:50.796" v="571"/>
          <ac:spMkLst>
            <pc:docMk/>
            <pc:sldMk cId="2616244115" sldId="262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1:34:46.385" v="480" actId="403"/>
          <ac:spMkLst>
            <pc:docMk/>
            <pc:sldMk cId="2616244115" sldId="262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1:35:38.361" v="500" actId="20577"/>
        <pc:sldMkLst>
          <pc:docMk/>
          <pc:sldMk cId="1755161892" sldId="263"/>
        </pc:sldMkLst>
        <pc:spChg chg="mod">
          <ac:chgData name="Osvaldo A. Gonzalez Chaves" userId="fed9a06f-dbc4-460d-8ed4-4bb4cacac69c" providerId="ADAL" clId="{F2A12744-6515-4115-A882-8810FDF32EBC}" dt="2024-01-26T01:35:21.706" v="496" actId="20577"/>
          <ac:spMkLst>
            <pc:docMk/>
            <pc:sldMk cId="1755161892" sldId="263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1:35:38.361" v="500" actId="20577"/>
          <ac:spMkLst>
            <pc:docMk/>
            <pc:sldMk cId="1755161892" sldId="263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2091264916" sldId="263"/>
        </pc:sldMkLst>
      </pc:sldChg>
      <pc:sldChg chg="add del">
        <pc:chgData name="Osvaldo A. Gonzalez Chaves" userId="fed9a06f-dbc4-460d-8ed4-4bb4cacac69c" providerId="ADAL" clId="{F2A12744-6515-4115-A882-8810FDF32EBC}" dt="2024-01-26T01:59:06.889" v="636" actId="47"/>
        <pc:sldMkLst>
          <pc:docMk/>
          <pc:sldMk cId="192657082" sldId="264"/>
        </pc:sldMkLst>
      </pc:sldChg>
      <pc:sldChg chg="add del">
        <pc:chgData name="Osvaldo A. Gonzalez Chaves" userId="fed9a06f-dbc4-460d-8ed4-4bb4cacac69c" providerId="ADAL" clId="{F2A12744-6515-4115-A882-8810FDF32EBC}" dt="2024-01-26T01:35:44.215" v="501" actId="47"/>
        <pc:sldMkLst>
          <pc:docMk/>
          <pc:sldMk cId="625101409" sldId="264"/>
        </pc:sldMkLst>
      </pc:sldChg>
      <pc:sldChg chg="modSp add mod ord setBg">
        <pc:chgData name="Osvaldo A. Gonzalez Chaves" userId="fed9a06f-dbc4-460d-8ed4-4bb4cacac69c" providerId="ADAL" clId="{F2A12744-6515-4115-A882-8810FDF32EBC}" dt="2024-01-26T01:42:32.721" v="584" actId="20577"/>
        <pc:sldMkLst>
          <pc:docMk/>
          <pc:sldMk cId="2156649988" sldId="265"/>
        </pc:sldMkLst>
        <pc:spChg chg="mod">
          <ac:chgData name="Osvaldo A. Gonzalez Chaves" userId="fed9a06f-dbc4-460d-8ed4-4bb4cacac69c" providerId="ADAL" clId="{F2A12744-6515-4115-A882-8810FDF32EBC}" dt="2024-01-26T01:40:45.374" v="570" actId="6549"/>
          <ac:spMkLst>
            <pc:docMk/>
            <pc:sldMk cId="2156649988" sldId="265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1:42:32.721" v="584" actId="20577"/>
          <ac:spMkLst>
            <pc:docMk/>
            <pc:sldMk cId="2156649988" sldId="265"/>
            <ac:spMk id="3" creationId="{2630D620-D15C-1528-FA88-4687406CB572}"/>
          </ac:spMkLst>
        </pc:spChg>
      </pc:sldChg>
      <pc:sldChg chg="add del">
        <pc:chgData name="Osvaldo A. Gonzalez Chaves" userId="fed9a06f-dbc4-460d-8ed4-4bb4cacac69c" providerId="ADAL" clId="{F2A12744-6515-4115-A882-8810FDF32EBC}" dt="2024-01-26T01:35:46.234" v="502" actId="47"/>
        <pc:sldMkLst>
          <pc:docMk/>
          <pc:sldMk cId="3058435316" sldId="265"/>
        </pc:sldMkLst>
      </pc:sldChg>
      <pc:sldChg chg="modSp add mod">
        <pc:chgData name="Osvaldo A. Gonzalez Chaves" userId="fed9a06f-dbc4-460d-8ed4-4bb4cacac69c" providerId="ADAL" clId="{F2A12744-6515-4115-A882-8810FDF32EBC}" dt="2024-01-26T02:49:18.595" v="730" actId="20577"/>
        <pc:sldMkLst>
          <pc:docMk/>
          <pc:sldMk cId="3879246666" sldId="266"/>
        </pc:sldMkLst>
        <pc:spChg chg="mod">
          <ac:chgData name="Osvaldo A. Gonzalez Chaves" userId="fed9a06f-dbc4-460d-8ed4-4bb4cacac69c" providerId="ADAL" clId="{F2A12744-6515-4115-A882-8810FDF32EBC}" dt="2024-01-26T02:49:18.595" v="730" actId="20577"/>
          <ac:spMkLst>
            <pc:docMk/>
            <pc:sldMk cId="3879246666" sldId="266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00:06.074" v="638"/>
          <ac:spMkLst>
            <pc:docMk/>
            <pc:sldMk cId="3879246666" sldId="266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2:02:21.149" v="684" actId="14100"/>
        <pc:sldMkLst>
          <pc:docMk/>
          <pc:sldMk cId="3373362540" sldId="267"/>
        </pc:sldMkLst>
        <pc:spChg chg="mod">
          <ac:chgData name="Osvaldo A. Gonzalez Chaves" userId="fed9a06f-dbc4-460d-8ed4-4bb4cacac69c" providerId="ADAL" clId="{F2A12744-6515-4115-A882-8810FDF32EBC}" dt="2024-01-26T02:01:57.113" v="674" actId="20577"/>
          <ac:spMkLst>
            <pc:docMk/>
            <pc:sldMk cId="3373362540" sldId="267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02:21.149" v="684" actId="14100"/>
          <ac:spMkLst>
            <pc:docMk/>
            <pc:sldMk cId="3373362540" sldId="267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2:55:36.837" v="779" actId="113"/>
        <pc:sldMkLst>
          <pc:docMk/>
          <pc:sldMk cId="1938484397" sldId="268"/>
        </pc:sldMkLst>
        <pc:spChg chg="mod">
          <ac:chgData name="Osvaldo A. Gonzalez Chaves" userId="fed9a06f-dbc4-460d-8ed4-4bb4cacac69c" providerId="ADAL" clId="{F2A12744-6515-4115-A882-8810FDF32EBC}" dt="2024-01-26T02:49:24.905" v="733" actId="20577"/>
          <ac:spMkLst>
            <pc:docMk/>
            <pc:sldMk cId="1938484397" sldId="268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55:36.837" v="779" actId="113"/>
          <ac:spMkLst>
            <pc:docMk/>
            <pc:sldMk cId="1938484397" sldId="268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2:55:43.822" v="791" actId="20577"/>
        <pc:sldMkLst>
          <pc:docMk/>
          <pc:sldMk cId="3140199496" sldId="269"/>
        </pc:sldMkLst>
        <pc:spChg chg="mod">
          <ac:chgData name="Osvaldo A. Gonzalez Chaves" userId="fed9a06f-dbc4-460d-8ed4-4bb4cacac69c" providerId="ADAL" clId="{F2A12744-6515-4115-A882-8810FDF32EBC}" dt="2024-01-26T02:49:28.829" v="734" actId="6549"/>
          <ac:spMkLst>
            <pc:docMk/>
            <pc:sldMk cId="3140199496" sldId="269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55:43.822" v="791" actId="20577"/>
          <ac:spMkLst>
            <pc:docMk/>
            <pc:sldMk cId="3140199496" sldId="269"/>
            <ac:spMk id="3" creationId="{2630D620-D15C-1528-FA88-4687406CB5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9F0D-7875-4B00-B9DF-AAC8CC0AB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8A6D8-CFC8-452D-A91F-321F8C3AB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DFD97-FDF4-4A26-BB74-2EB13A94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85092-07ED-4E4B-AEEA-709BD8B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1C169-9AB3-4956-A4B6-D398382F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0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C541-38B2-42F1-805B-0221F91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89502-C107-40BF-8491-395AF6CD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D01CE-A0AF-4CFA-B39F-CCFF20EF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87328-2698-4DA0-8E3B-07CDD91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333A8-1453-48F8-BC15-64E3630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63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B0762-C155-48A1-BCF3-0210A13CA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FF98A-A44B-4440-88E9-0174EFE1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77779-4FD1-4A1F-A2B1-048FF95F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9F354-6C69-45D9-BA9A-6139247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B0F33-BB6B-4253-ADB5-5424AFAF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7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ADBD2-651B-48F2-98B5-EB7ED960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027ED-F3C1-4427-A5E7-67FEC7D7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F8D22-2765-47BE-8CE7-92320BFE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55117-CC8E-4BDF-B12F-FB83354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6CE80-BAC0-4FE4-A533-A3F8140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065C-8CA1-42FD-9121-F7249C0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957406-1B65-43C8-AADE-084E39F8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5BCFA-E024-461E-B021-496DC5AD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49123-C32A-40A7-A2C9-B58D8480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D5316-465D-444F-829B-0D89F1B8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5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DFEC-D61A-4A85-9FA6-9AB0D70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D951-3FF5-4032-AAB6-3AB281567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15F42-AEFF-4F60-9624-64E49AA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67502-4C6A-4AD8-8FF0-0F16B08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1B3128-A17C-4799-B385-A987C090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CA2CA-9B7D-4962-B640-E112A4BE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1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64D66-4995-40E2-977E-ACE54BA1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40803-3607-4E3C-BB03-5DD746C56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240D35-C262-48F9-A943-63A59E41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C5596D-8C95-4999-B617-8FEB6CD48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2FB38A-410D-4287-B219-196782C7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EDA26A-ED05-42CF-9EB7-9241F75D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AD2241-CF3B-4BC9-B7AE-E94F2222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BF01C-2A05-4A5E-87B9-A0C3666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0B039-7FD9-4C5A-B07D-B964BEE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695B17-E3F8-4D8C-AFF2-41F00AF3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F42E26-4246-4A00-BDFB-A0CB370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B72E1F-FEA4-4CBC-97DA-62F70F2F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1BCF06-1B2D-4DFC-AB42-3DD2E7E4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CC4348-C661-4C91-914A-9D924E0A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357391-070E-4C51-9D89-29B48569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2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E4D5-4890-4430-B8C6-585F5FD9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BDB58-0A7E-461A-A58F-9969D59C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ACBFE6-4FD7-4FB1-8602-7FA54723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BA776-3A83-435C-BBE3-BE79FC8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D0838-A9B5-424F-A71A-3B92FA68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759796-2FE1-4A10-8758-A7AD0939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5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E94D-C3BB-4261-BB7C-A14896F4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8FB917-051F-4EBB-BA7B-8BCD072DC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819F6-FF17-43FF-8182-9804D6F2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605D9-55D7-48D4-94D8-FB7B0E27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28/05/2024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25AE6-DA54-496C-A4EC-1E270BF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C6F5E-0045-4B5E-B788-658AEEA7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3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6EDAAC-646B-4423-8973-75208169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3296E-127C-4E5F-BD65-90A60889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79B06-EACD-417B-96CD-6F802C136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814B-D29E-4583-8DB6-ADE8BC690AF4}" type="datetimeFigureOut">
              <a:rPr lang="es-ES" smtClean="0"/>
              <a:t>28/05/2024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F1FF8-DD83-4EF2-954D-10AD4A678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443A9-6A20-4734-8719-E68BFA42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99CA03-8D7D-4026-94C8-30F63D8C5C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57" y="5759780"/>
            <a:ext cx="12630221" cy="41558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5047C4-28A2-427D-8898-E389FAA30D5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243" y="5934864"/>
            <a:ext cx="568303" cy="8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33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datasets/html/00Index.html" TargetMode="External"/><Relationship Id="rId2" Type="http://schemas.openxmlformats.org/officeDocument/2006/relationships/hyperlink" Target="https://bookdown.org/jboscomendoza/r-principiantes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rstudio.com/products/rstudio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6614-A875-4361-8EF9-3C48D84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2474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Lenguaje R y RStudio</a:t>
            </a:r>
          </a:p>
        </p:txBody>
      </p:sp>
      <p:pic>
        <p:nvPicPr>
          <p:cNvPr id="2056" name="Picture 8" descr="Estadística Aplicada con R">
            <a:extLst>
              <a:ext uri="{FF2B5EF4-FFF2-40B4-BE49-F238E27FC236}">
                <a16:creationId xmlns:a16="http://schemas.microsoft.com/office/drawing/2014/main" id="{C7EA70D8-2393-8A79-D1F1-1CE7447F3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01" y="3509964"/>
            <a:ext cx="3343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9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6700B-F48F-48A3-50DA-E466E5DA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8275C-23B8-71E0-3C65-1AB8573A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4646743"/>
          </a:xfrm>
        </p:spPr>
        <p:txBody>
          <a:bodyPr>
            <a:normAutofit/>
          </a:bodyPr>
          <a:lstStyle/>
          <a:p>
            <a:r>
              <a:rPr lang="es-CR" dirty="0"/>
              <a:t>Crear un vector con los siguientes valores y nombrarlo </a:t>
            </a:r>
            <a:r>
              <a:rPr lang="es-CR" dirty="0" err="1"/>
              <a:t>vectorA</a:t>
            </a:r>
            <a:r>
              <a:rPr lang="es-CR" dirty="0"/>
              <a:t>: 1.2,3.4,5,8,9.1,11.2,4.2,3.6</a:t>
            </a:r>
          </a:p>
          <a:p>
            <a:r>
              <a:rPr lang="es-CR" dirty="0"/>
              <a:t>Crear un vector con las </a:t>
            </a:r>
            <a:r>
              <a:rPr lang="es-CR" dirty="0" err="1"/>
              <a:t>sigiuentes</a:t>
            </a:r>
            <a:r>
              <a:rPr lang="es-CR" dirty="0"/>
              <a:t> valores y nombrarlo </a:t>
            </a:r>
            <a:r>
              <a:rPr lang="es-CR" dirty="0" err="1"/>
              <a:t>vectorB</a:t>
            </a:r>
            <a:r>
              <a:rPr lang="es-CR" dirty="0"/>
              <a:t>: 3,5,8,11,13,15,8,3</a:t>
            </a:r>
          </a:p>
          <a:p>
            <a:r>
              <a:rPr lang="es-CR" dirty="0"/>
              <a:t>Sume ambos ventores e imprima el resultado</a:t>
            </a:r>
          </a:p>
          <a:p>
            <a:r>
              <a:rPr lang="es-CR" dirty="0"/>
              <a:t>Combine </a:t>
            </a:r>
            <a:r>
              <a:rPr lang="es-CR"/>
              <a:t>ambos vectores </a:t>
            </a:r>
            <a:r>
              <a:rPr lang="es-CR" dirty="0"/>
              <a:t>y </a:t>
            </a:r>
            <a:r>
              <a:rPr lang="es-CR" dirty="0" err="1"/>
              <a:t>mantengalo</a:t>
            </a:r>
            <a:r>
              <a:rPr lang="es-CR" dirty="0"/>
              <a:t> en una variable </a:t>
            </a:r>
            <a:r>
              <a:rPr lang="es-CR" dirty="0" err="1"/>
              <a:t>vector_total</a:t>
            </a:r>
            <a:endParaRPr lang="es-CR" dirty="0"/>
          </a:p>
          <a:p>
            <a:r>
              <a:rPr lang="es-CR" dirty="0"/>
              <a:t>Con el vector total </a:t>
            </a:r>
            <a:r>
              <a:rPr lang="es-CR" dirty="0" err="1"/>
              <a:t>multipliquelo</a:t>
            </a:r>
            <a:r>
              <a:rPr lang="es-CR" dirty="0"/>
              <a:t> por 2 y </a:t>
            </a:r>
            <a:r>
              <a:rPr lang="es-CR" dirty="0" err="1"/>
              <a:t>sumale</a:t>
            </a:r>
            <a:r>
              <a:rPr lang="es-CR" dirty="0"/>
              <a:t> 100</a:t>
            </a:r>
          </a:p>
          <a:p>
            <a:r>
              <a:rPr lang="es-CR" dirty="0"/>
              <a:t>Con la </a:t>
            </a:r>
            <a:r>
              <a:rPr lang="es-CR" dirty="0" err="1"/>
              <a:t>instruccion</a:t>
            </a:r>
            <a:r>
              <a:rPr lang="es-CR" dirty="0"/>
              <a:t> anterior calcule la </a:t>
            </a:r>
            <a:r>
              <a:rPr lang="es-CR" dirty="0" err="1"/>
              <a:t>raiz</a:t>
            </a:r>
            <a:r>
              <a:rPr lang="es-CR" dirty="0"/>
              <a:t> cuadrada </a:t>
            </a:r>
            <a:r>
              <a:rPr lang="es-CR" dirty="0" err="1"/>
              <a:t>mantengalo</a:t>
            </a:r>
            <a:r>
              <a:rPr lang="es-CR" dirty="0"/>
              <a:t> en la variable "</a:t>
            </a:r>
            <a:r>
              <a:rPr lang="es-CR" dirty="0" err="1"/>
              <a:t>raiz_total</a:t>
            </a:r>
            <a:r>
              <a:rPr lang="es-CR" dirty="0"/>
              <a:t>" </a:t>
            </a:r>
            <a:r>
              <a:rPr lang="es-CR" dirty="0" err="1"/>
              <a:t>sqrt</a:t>
            </a:r>
            <a:r>
              <a:rPr lang="es-C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027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Inicial -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53135"/>
          </a:xfrm>
        </p:spPr>
        <p:txBody>
          <a:bodyPr>
            <a:normAutofit fontScale="25000" lnSpcReduction="20000"/>
          </a:bodyPr>
          <a:lstStyle/>
          <a:p>
            <a:r>
              <a:rPr lang="es-ES" sz="8000" dirty="0"/>
              <a:t>Una matriz es un arreglo de 2 dimensiones (</a:t>
            </a:r>
            <a:r>
              <a:rPr lang="es-ES" sz="8000" dirty="0" err="1"/>
              <a:t>fila,columna</a:t>
            </a:r>
            <a:r>
              <a:rPr lang="es-ES" sz="8000" dirty="0"/>
              <a:t>) que sus valores </a:t>
            </a:r>
            <a:r>
              <a:rPr lang="es-ES" sz="8000" dirty="0" err="1"/>
              <a:t>seran</a:t>
            </a:r>
            <a:r>
              <a:rPr lang="es-ES" sz="8000" dirty="0"/>
              <a:t> del mismo tipo.</a:t>
            </a:r>
          </a:p>
          <a:p>
            <a:r>
              <a:rPr lang="es-ES" sz="8000" dirty="0"/>
              <a:t>Su </a:t>
            </a:r>
            <a:r>
              <a:rPr lang="es-ES" sz="8000" dirty="0" err="1"/>
              <a:t>funcion</a:t>
            </a:r>
            <a:r>
              <a:rPr lang="es-ES" sz="8000" dirty="0"/>
              <a:t> para construirla es </a:t>
            </a:r>
            <a:r>
              <a:rPr lang="es-ES" sz="8000" dirty="0" err="1"/>
              <a:t>matrix</a:t>
            </a:r>
            <a:r>
              <a:rPr lang="es-ES" sz="8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/>
              <a:t>	</a:t>
            </a:r>
            <a:r>
              <a:rPr lang="es-ES" sz="8000" dirty="0" err="1"/>
              <a:t>Ejm</a:t>
            </a:r>
            <a:r>
              <a:rPr lang="es-ES" sz="8000" dirty="0"/>
              <a:t>: </a:t>
            </a:r>
            <a:r>
              <a:rPr lang="es-ES" sz="8000" dirty="0" err="1"/>
              <a:t>matrix</a:t>
            </a:r>
            <a:r>
              <a:rPr lang="es-ES" sz="8000" dirty="0"/>
              <a:t>(1:9,byrow=</a:t>
            </a:r>
            <a:r>
              <a:rPr lang="es-ES" sz="8000" dirty="0" err="1"/>
              <a:t>TRUE,nrow</a:t>
            </a:r>
            <a:r>
              <a:rPr lang="es-ES" sz="8000" dirty="0"/>
              <a:t>=3)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ventas_lapices</a:t>
            </a:r>
            <a:r>
              <a:rPr lang="es-ES" sz="8000" dirty="0"/>
              <a:t> &lt;- c(460.998, 314.4)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ventas_cuadernos</a:t>
            </a:r>
            <a:r>
              <a:rPr lang="es-ES" sz="8000" dirty="0"/>
              <a:t> &lt;- c(290.475, 247.900)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ventas_libros</a:t>
            </a:r>
            <a:r>
              <a:rPr lang="es-ES" sz="8000" dirty="0"/>
              <a:t> &lt;- c(309.306, 165.8)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ventas_oficina</a:t>
            </a:r>
            <a:r>
              <a:rPr lang="es-ES" sz="8000" dirty="0"/>
              <a:t> &lt;- c(</a:t>
            </a:r>
            <a:r>
              <a:rPr lang="es-ES" sz="8000" dirty="0" err="1"/>
              <a:t>ventas_lapices</a:t>
            </a:r>
            <a:r>
              <a:rPr lang="es-ES" sz="8000" dirty="0"/>
              <a:t>, </a:t>
            </a:r>
            <a:r>
              <a:rPr lang="es-ES" sz="8000" dirty="0" err="1"/>
              <a:t>ventas_cuadernos</a:t>
            </a:r>
            <a:r>
              <a:rPr lang="es-ES" sz="8000" dirty="0"/>
              <a:t>, </a:t>
            </a:r>
            <a:r>
              <a:rPr lang="es-ES" sz="8000" dirty="0" err="1"/>
              <a:t>ventas_libros</a:t>
            </a:r>
            <a:r>
              <a:rPr lang="es-ES" sz="8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oficina_matrix</a:t>
            </a:r>
            <a:r>
              <a:rPr lang="es-ES" sz="8000" dirty="0"/>
              <a:t> &lt;- </a:t>
            </a:r>
            <a:r>
              <a:rPr lang="es-ES" sz="8000" dirty="0" err="1"/>
              <a:t>matrix</a:t>
            </a:r>
            <a:r>
              <a:rPr lang="es-ES" sz="8000" dirty="0"/>
              <a:t>(</a:t>
            </a:r>
            <a:r>
              <a:rPr lang="es-ES" sz="8000" dirty="0" err="1"/>
              <a:t>ventas_oficina</a:t>
            </a:r>
            <a:r>
              <a:rPr lang="es-ES" sz="8000" dirty="0"/>
              <a:t>, </a:t>
            </a:r>
            <a:r>
              <a:rPr lang="es-ES" sz="8000" dirty="0" err="1"/>
              <a:t>byrow</a:t>
            </a:r>
            <a:r>
              <a:rPr lang="es-ES" sz="8000" dirty="0"/>
              <a:t>=TRUE, </a:t>
            </a:r>
            <a:r>
              <a:rPr lang="es-ES" sz="8000" dirty="0" err="1"/>
              <a:t>nrow</a:t>
            </a:r>
            <a:r>
              <a:rPr lang="es-ES" sz="8000" dirty="0"/>
              <a:t>=3)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/>
              <a:t>tiendas &lt;- c("</a:t>
            </a:r>
            <a:r>
              <a:rPr lang="es-ES" sz="8000" dirty="0" err="1"/>
              <a:t>Libreria</a:t>
            </a:r>
            <a:r>
              <a:rPr lang="es-ES" sz="8000" dirty="0"/>
              <a:t> SJ","</a:t>
            </a:r>
            <a:r>
              <a:rPr lang="es-ES" sz="8000" dirty="0" err="1"/>
              <a:t>Libreria</a:t>
            </a:r>
            <a:r>
              <a:rPr lang="es-ES" sz="8000" dirty="0"/>
              <a:t> HE")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lineas_articulos</a:t>
            </a:r>
            <a:r>
              <a:rPr lang="es-ES" sz="8000" dirty="0"/>
              <a:t> &lt;- c("</a:t>
            </a:r>
            <a:r>
              <a:rPr lang="es-ES" sz="8000" dirty="0" err="1"/>
              <a:t>Lapices</a:t>
            </a:r>
            <a:r>
              <a:rPr lang="es-ES" sz="8000" dirty="0"/>
              <a:t>","</a:t>
            </a:r>
            <a:r>
              <a:rPr lang="es-ES" sz="8000" dirty="0" err="1"/>
              <a:t>Cuadernos","Libros</a:t>
            </a:r>
            <a:r>
              <a:rPr lang="es-ES" sz="80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colnames</a:t>
            </a:r>
            <a:r>
              <a:rPr lang="es-ES" sz="8000" dirty="0"/>
              <a:t>(</a:t>
            </a:r>
            <a:r>
              <a:rPr lang="es-ES" sz="8000" dirty="0" err="1"/>
              <a:t>oficina_matrix</a:t>
            </a:r>
            <a:r>
              <a:rPr lang="es-ES" sz="8000" dirty="0"/>
              <a:t>) &lt;- tiendas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rownames</a:t>
            </a:r>
            <a:r>
              <a:rPr lang="es-ES" sz="8000" dirty="0"/>
              <a:t>(</a:t>
            </a:r>
            <a:r>
              <a:rPr lang="es-ES" sz="8000" dirty="0" err="1"/>
              <a:t>oficina_matrix</a:t>
            </a:r>
            <a:r>
              <a:rPr lang="es-ES" sz="8000" dirty="0"/>
              <a:t>) &lt;- </a:t>
            </a:r>
            <a:r>
              <a:rPr lang="es-ES" sz="8000" dirty="0" err="1"/>
              <a:t>lineas_articulos</a:t>
            </a:r>
            <a:endParaRPr lang="es-E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oficina_matrix</a:t>
            </a:r>
            <a:endParaRPr lang="es-ES" sz="80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8238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53135"/>
          </a:xfrm>
        </p:spPr>
        <p:txBody>
          <a:bodyPr>
            <a:normAutofit fontScale="32500" lnSpcReduction="20000"/>
          </a:bodyPr>
          <a:lstStyle/>
          <a:p>
            <a:r>
              <a:rPr lang="es-ES" sz="7400" dirty="0" err="1"/>
              <a:t>Funcion</a:t>
            </a:r>
            <a:r>
              <a:rPr lang="es-ES" sz="7400" dirty="0"/>
              <a:t> </a:t>
            </a:r>
            <a:r>
              <a:rPr lang="es-ES" sz="7400" dirty="0" err="1"/>
              <a:t>rowSums</a:t>
            </a:r>
            <a:r>
              <a:rPr lang="es-ES" sz="7400" dirty="0"/>
              <a:t>() </a:t>
            </a:r>
            <a:r>
              <a:rPr lang="es-ES" sz="7400" dirty="0" err="1"/>
              <a:t>Ejm</a:t>
            </a:r>
            <a:r>
              <a:rPr lang="es-ES" sz="7400" dirty="0"/>
              <a:t>: vector &lt;- </a:t>
            </a:r>
            <a:r>
              <a:rPr lang="es-ES" sz="7400" dirty="0" err="1"/>
              <a:t>rowSums</a:t>
            </a:r>
            <a:r>
              <a:rPr lang="es-ES" sz="7400" dirty="0"/>
              <a:t>(</a:t>
            </a:r>
            <a:r>
              <a:rPr lang="es-ES" sz="7400" dirty="0" err="1"/>
              <a:t>mymatrix</a:t>
            </a:r>
            <a:r>
              <a:rPr lang="es-ES" sz="7400" dirty="0"/>
              <a:t>)</a:t>
            </a:r>
          </a:p>
          <a:p>
            <a:r>
              <a:rPr lang="es-ES" sz="7400" dirty="0" err="1"/>
              <a:t>Funcion</a:t>
            </a:r>
            <a:r>
              <a:rPr lang="es-ES" sz="7400" dirty="0"/>
              <a:t> </a:t>
            </a:r>
            <a:r>
              <a:rPr lang="es-ES" sz="7400" dirty="0" err="1"/>
              <a:t>colSums</a:t>
            </a:r>
            <a:r>
              <a:rPr lang="es-ES" sz="7400" dirty="0"/>
              <a:t>()  </a:t>
            </a:r>
            <a:r>
              <a:rPr lang="es-ES" sz="7400" dirty="0" err="1"/>
              <a:t>Ejm</a:t>
            </a:r>
            <a:r>
              <a:rPr lang="es-ES" sz="7400" dirty="0"/>
              <a:t>: vector &lt;- </a:t>
            </a:r>
            <a:r>
              <a:rPr lang="es-ES" sz="7400" dirty="0" err="1"/>
              <a:t>colSums</a:t>
            </a:r>
            <a:r>
              <a:rPr lang="es-ES" sz="7400" dirty="0"/>
              <a:t>(</a:t>
            </a:r>
            <a:r>
              <a:rPr lang="es-ES" sz="7400" dirty="0" err="1"/>
              <a:t>mymatrix</a:t>
            </a:r>
            <a:r>
              <a:rPr lang="es-ES" sz="7400" dirty="0"/>
              <a:t>)</a:t>
            </a:r>
          </a:p>
          <a:p>
            <a:endParaRPr lang="es-CR" sz="7400" dirty="0"/>
          </a:p>
          <a:p>
            <a:r>
              <a:rPr lang="es-CR" sz="7400" dirty="0"/>
              <a:t>Calcule dichos valores con el </a:t>
            </a:r>
            <a:r>
              <a:rPr lang="es-CR" sz="7400" dirty="0" err="1"/>
              <a:t>codigo</a:t>
            </a:r>
            <a:r>
              <a:rPr lang="es-CR" sz="7400" dirty="0"/>
              <a:t> dado anteriormente y </a:t>
            </a:r>
            <a:r>
              <a:rPr lang="es-CR" sz="7400" dirty="0" err="1"/>
              <a:t>almacenelo</a:t>
            </a:r>
            <a:r>
              <a:rPr lang="es-CR" sz="7400" dirty="0"/>
              <a:t> en las variables </a:t>
            </a:r>
            <a:r>
              <a:rPr lang="es-CR" sz="7400" dirty="0" err="1"/>
              <a:t>suma_filas</a:t>
            </a:r>
            <a:r>
              <a:rPr lang="es-CR" sz="7400" dirty="0"/>
              <a:t> y </a:t>
            </a:r>
            <a:r>
              <a:rPr lang="es-CR" sz="7400" dirty="0" err="1"/>
              <a:t>suma_columnas</a:t>
            </a:r>
            <a:endParaRPr lang="es-CR" sz="7400" dirty="0"/>
          </a:p>
          <a:p>
            <a:endParaRPr lang="es-CR" sz="7400" dirty="0"/>
          </a:p>
          <a:p>
            <a:r>
              <a:rPr lang="es-CR" sz="7400" dirty="0" err="1"/>
              <a:t>Funcion</a:t>
            </a:r>
            <a:r>
              <a:rPr lang="es-CR" sz="7400" dirty="0"/>
              <a:t> </a:t>
            </a:r>
            <a:r>
              <a:rPr lang="es-CR" sz="7400" dirty="0" err="1"/>
              <a:t>cbind</a:t>
            </a:r>
            <a:r>
              <a:rPr lang="es-CR" sz="7400" dirty="0"/>
              <a:t>() </a:t>
            </a:r>
            <a:r>
              <a:rPr lang="es-CR" sz="7400" dirty="0" err="1"/>
              <a:t>Ejm</a:t>
            </a:r>
            <a:r>
              <a:rPr lang="es-CR" sz="7400" dirty="0"/>
              <a:t>: </a:t>
            </a:r>
            <a:r>
              <a:rPr lang="es-CR" sz="7400" dirty="0" err="1"/>
              <a:t>new_matrix</a:t>
            </a:r>
            <a:r>
              <a:rPr lang="es-CR" sz="7400" dirty="0"/>
              <a:t> &lt;- </a:t>
            </a:r>
            <a:r>
              <a:rPr lang="es-CR" sz="7400" dirty="0" err="1"/>
              <a:t>cbind</a:t>
            </a:r>
            <a:r>
              <a:rPr lang="es-CR" sz="7400" dirty="0"/>
              <a:t>(</a:t>
            </a:r>
            <a:r>
              <a:rPr lang="es-CR" sz="7400" dirty="0" err="1"/>
              <a:t>my_matrix</a:t>
            </a:r>
            <a:r>
              <a:rPr lang="es-CR" sz="7400" dirty="0"/>
              <a:t>, </a:t>
            </a:r>
            <a:r>
              <a:rPr lang="es-CR" sz="7400" dirty="0" err="1"/>
              <a:t>new_vector</a:t>
            </a:r>
            <a:r>
              <a:rPr lang="es-CR" sz="7400" dirty="0"/>
              <a:t>)</a:t>
            </a:r>
          </a:p>
          <a:p>
            <a:r>
              <a:rPr lang="es-CR" sz="7400" dirty="0"/>
              <a:t>Utilice la </a:t>
            </a:r>
            <a:r>
              <a:rPr lang="es-CR" sz="7400" dirty="0" err="1"/>
              <a:t>funcion</a:t>
            </a:r>
            <a:r>
              <a:rPr lang="es-CR" sz="7400" dirty="0"/>
              <a:t> </a:t>
            </a:r>
            <a:r>
              <a:rPr lang="es-CR" sz="7400" dirty="0" err="1"/>
              <a:t>cbind</a:t>
            </a:r>
            <a:r>
              <a:rPr lang="es-CR" sz="7400" dirty="0"/>
              <a:t> para agregar el resultado de </a:t>
            </a:r>
            <a:r>
              <a:rPr lang="es-CR" sz="7400" dirty="0" err="1"/>
              <a:t>suma_filas</a:t>
            </a:r>
            <a:r>
              <a:rPr lang="es-CR" sz="7400" dirty="0"/>
              <a:t> a </a:t>
            </a:r>
            <a:r>
              <a:rPr lang="es-CR" sz="7400" dirty="0" err="1"/>
              <a:t>oficina_matrix</a:t>
            </a:r>
            <a:endParaRPr lang="es-CR" sz="7400" dirty="0"/>
          </a:p>
          <a:p>
            <a:r>
              <a:rPr lang="es-CR" sz="7400" dirty="0" err="1"/>
              <a:t>Funcion</a:t>
            </a:r>
            <a:r>
              <a:rPr lang="es-CR" sz="7400" dirty="0"/>
              <a:t> </a:t>
            </a:r>
            <a:r>
              <a:rPr lang="es-CR" sz="7400" dirty="0" err="1"/>
              <a:t>rbind</a:t>
            </a:r>
            <a:r>
              <a:rPr lang="es-CR" sz="7400" dirty="0"/>
              <a:t>() </a:t>
            </a:r>
            <a:r>
              <a:rPr lang="es-CR" sz="7400" dirty="0" err="1"/>
              <a:t>Ejm</a:t>
            </a:r>
            <a:r>
              <a:rPr lang="es-CR" sz="7400" dirty="0"/>
              <a:t> </a:t>
            </a:r>
            <a:r>
              <a:rPr lang="es-CR" sz="7400" dirty="0" err="1"/>
              <a:t>new_matrix</a:t>
            </a:r>
            <a:r>
              <a:rPr lang="es-CR" sz="7400" dirty="0"/>
              <a:t> &lt;- </a:t>
            </a:r>
            <a:r>
              <a:rPr lang="es-CR" sz="7400" dirty="0" err="1"/>
              <a:t>rbind</a:t>
            </a:r>
            <a:r>
              <a:rPr lang="es-CR" sz="7400" dirty="0"/>
              <a:t>(</a:t>
            </a:r>
            <a:r>
              <a:rPr lang="es-CR" sz="7400" dirty="0" err="1"/>
              <a:t>my_matrix</a:t>
            </a:r>
            <a:r>
              <a:rPr lang="es-CR" sz="7400" dirty="0"/>
              <a:t>, </a:t>
            </a:r>
            <a:r>
              <a:rPr lang="es-CR" sz="7400" dirty="0" err="1"/>
              <a:t>new_vector</a:t>
            </a:r>
            <a:r>
              <a:rPr lang="es-CR" sz="7400" dirty="0"/>
              <a:t>)</a:t>
            </a:r>
          </a:p>
          <a:p>
            <a:r>
              <a:rPr lang="es-CR" sz="7400" dirty="0"/>
              <a:t>Utilice la </a:t>
            </a:r>
            <a:r>
              <a:rPr lang="es-CR" sz="7400" dirty="0" err="1"/>
              <a:t>funcion</a:t>
            </a:r>
            <a:r>
              <a:rPr lang="es-CR" sz="7400" dirty="0"/>
              <a:t> </a:t>
            </a:r>
            <a:r>
              <a:rPr lang="es-CR" sz="7400" dirty="0" err="1"/>
              <a:t>rbind</a:t>
            </a:r>
            <a:r>
              <a:rPr lang="es-CR" sz="7400" dirty="0"/>
              <a:t> para agregar el resultado de la </a:t>
            </a:r>
            <a:r>
              <a:rPr lang="es-CR" sz="7400" dirty="0" err="1"/>
              <a:t>suma_columnas</a:t>
            </a:r>
            <a:r>
              <a:rPr lang="es-CR" sz="7400" dirty="0"/>
              <a:t> a </a:t>
            </a:r>
            <a:r>
              <a:rPr lang="es-CR" sz="7400" dirty="0" err="1"/>
              <a:t>oficina_matrix</a:t>
            </a:r>
            <a:endParaRPr lang="es-CR" sz="74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2425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Inicial  -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1"/>
            <a:ext cx="11160967" cy="4609322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Un factor es </a:t>
            </a:r>
            <a:r>
              <a:rPr lang="en-US" sz="8000" dirty="0" err="1"/>
              <a:t>el</a:t>
            </a:r>
            <a:r>
              <a:rPr lang="en-US" sz="8000" dirty="0"/>
              <a:t> vector de </a:t>
            </a:r>
            <a:r>
              <a:rPr lang="en-US" sz="8000" dirty="0" err="1"/>
              <a:t>una</a:t>
            </a:r>
            <a:r>
              <a:rPr lang="en-US" sz="8000" dirty="0"/>
              <a:t> variable nominal  categorica la </a:t>
            </a:r>
            <a:r>
              <a:rPr lang="en-US" sz="8000" dirty="0" err="1"/>
              <a:t>cual</a:t>
            </a:r>
            <a:r>
              <a:rPr lang="en-US" sz="8000" dirty="0"/>
              <a:t> </a:t>
            </a:r>
            <a:r>
              <a:rPr lang="en-US" sz="8000" dirty="0" err="1"/>
              <a:t>tiene</a:t>
            </a:r>
            <a:r>
              <a:rPr lang="en-US" sz="8000" dirty="0"/>
              <a:t> </a:t>
            </a:r>
            <a:r>
              <a:rPr lang="en-US" sz="8000" dirty="0" err="1"/>
              <a:t>cierto</a:t>
            </a:r>
            <a:r>
              <a:rPr lang="en-US" sz="8000" dirty="0"/>
              <a:t> </a:t>
            </a:r>
            <a:r>
              <a:rPr lang="en-US" sz="8000" dirty="0" err="1"/>
              <a:t>orden</a:t>
            </a:r>
            <a:r>
              <a:rPr lang="en-US" sz="8000" dirty="0"/>
              <a:t> y </a:t>
            </a:r>
            <a:r>
              <a:rPr lang="en-US" sz="8000" dirty="0" err="1"/>
              <a:t>por</a:t>
            </a:r>
            <a:r>
              <a:rPr lang="en-US" sz="8000" dirty="0"/>
              <a:t> lo tanto no se </a:t>
            </a:r>
            <a:r>
              <a:rPr lang="en-US" sz="8000" dirty="0" err="1"/>
              <a:t>puede</a:t>
            </a:r>
            <a:r>
              <a:rPr lang="en-US" sz="8000" dirty="0"/>
              <a:t> </a:t>
            </a:r>
            <a:r>
              <a:rPr lang="en-US" sz="8000" dirty="0" err="1"/>
              <a:t>indicar</a:t>
            </a:r>
            <a:r>
              <a:rPr lang="en-US" sz="8000" dirty="0"/>
              <a:t> </a:t>
            </a:r>
            <a:r>
              <a:rPr lang="en-US" sz="8000" dirty="0" err="1"/>
              <a:t>cual</a:t>
            </a:r>
            <a:r>
              <a:rPr lang="en-US" sz="8000" dirty="0"/>
              <a:t> </a:t>
            </a:r>
            <a:r>
              <a:rPr lang="en-US" sz="8000" dirty="0" err="1"/>
              <a:t>categoria</a:t>
            </a:r>
            <a:r>
              <a:rPr lang="en-US" sz="8000" dirty="0"/>
              <a:t> vale mas' que la </a:t>
            </a:r>
            <a:r>
              <a:rPr lang="en-US" sz="8000" dirty="0" err="1"/>
              <a:t>otra</a:t>
            </a:r>
            <a:r>
              <a:rPr lang="en-US" sz="8000" dirty="0"/>
              <a:t>.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5400" dirty="0" err="1"/>
              <a:t>genero_vector</a:t>
            </a:r>
            <a:r>
              <a:rPr lang="en-US" sz="5400" dirty="0"/>
              <a:t> &lt;- c("Male", "Female", "Female", "Male", "Male")</a:t>
            </a:r>
          </a:p>
          <a:p>
            <a:pPr marL="0" indent="0">
              <a:buNone/>
            </a:pPr>
            <a:r>
              <a:rPr lang="en-US" sz="5400" dirty="0" err="1"/>
              <a:t>estadocivil_status</a:t>
            </a:r>
            <a:r>
              <a:rPr lang="en-US" sz="5400" dirty="0"/>
              <a:t> &lt;- c("Single","Married","Divorced","Single","Single","Single","Married")</a:t>
            </a:r>
          </a:p>
          <a:p>
            <a:pPr marL="0" indent="0">
              <a:buNone/>
            </a:pPr>
            <a:r>
              <a:rPr lang="en-US" sz="5400" dirty="0" err="1"/>
              <a:t>factor_genero_vector</a:t>
            </a:r>
            <a:r>
              <a:rPr lang="en-US" sz="5400" dirty="0"/>
              <a:t> &lt;- factor(</a:t>
            </a:r>
            <a:r>
              <a:rPr lang="en-US" sz="5400" dirty="0" err="1"/>
              <a:t>gender_vector</a:t>
            </a:r>
            <a:r>
              <a:rPr lang="en-US" sz="5400" dirty="0"/>
              <a:t>)</a:t>
            </a:r>
          </a:p>
          <a:p>
            <a:pPr marL="0" indent="0">
              <a:buNone/>
            </a:pPr>
            <a:r>
              <a:rPr lang="en-US" sz="5400" dirty="0" err="1"/>
              <a:t>factor_estadocivil_status</a:t>
            </a:r>
            <a:r>
              <a:rPr lang="en-US" sz="5400" dirty="0"/>
              <a:t> &lt;- factor(</a:t>
            </a:r>
            <a:r>
              <a:rPr lang="en-US" sz="5400" dirty="0" err="1"/>
              <a:t>estadocivil_status</a:t>
            </a:r>
            <a:r>
              <a:rPr lang="en-US" sz="5400" dirty="0"/>
              <a:t>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factor_genero_vector</a:t>
            </a: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factor_estadocivil_status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Summary(</a:t>
            </a:r>
            <a:r>
              <a:rPr lang="en-US" sz="4800" dirty="0" err="1"/>
              <a:t>factor_genero_vector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Summary(</a:t>
            </a:r>
            <a:r>
              <a:rPr lang="en-US" sz="4800" dirty="0" err="1"/>
              <a:t>factor_estadocivil_status</a:t>
            </a:r>
            <a:r>
              <a:rPr lang="en-US" sz="4800" dirty="0"/>
              <a:t>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7072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-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371601"/>
            <a:ext cx="11473543" cy="4777272"/>
          </a:xfrm>
        </p:spPr>
        <p:txBody>
          <a:bodyPr>
            <a:normAutofit/>
          </a:bodyPr>
          <a:lstStyle/>
          <a:p>
            <a:r>
              <a:rPr lang="en-US" sz="3000" dirty="0" err="1"/>
              <a:t>Construir</a:t>
            </a:r>
            <a:r>
              <a:rPr lang="en-US" sz="3000" dirty="0"/>
              <a:t> un factor con </a:t>
            </a:r>
            <a:r>
              <a:rPr lang="en-US" sz="3000" dirty="0" err="1"/>
              <a:t>los</a:t>
            </a:r>
            <a:r>
              <a:rPr lang="en-US" sz="3000" dirty="0"/>
              <a:t> </a:t>
            </a:r>
            <a:r>
              <a:rPr lang="en-US" sz="3000" dirty="0" err="1"/>
              <a:t>niveles</a:t>
            </a:r>
            <a:endParaRPr lang="en-US" sz="3000" dirty="0"/>
          </a:p>
          <a:p>
            <a:r>
              <a:rPr lang="en-US" sz="3000" dirty="0" err="1"/>
              <a:t>genero_vector</a:t>
            </a:r>
            <a:r>
              <a:rPr lang="en-US" sz="3000" dirty="0"/>
              <a:t> &lt;- c("M", "F", "F", "M", "M")</a:t>
            </a:r>
          </a:p>
          <a:p>
            <a:r>
              <a:rPr lang="en-US" sz="3000" dirty="0" err="1"/>
              <a:t>factor_genero_vector</a:t>
            </a:r>
            <a:r>
              <a:rPr lang="en-US" sz="3000" dirty="0"/>
              <a:t> &lt;- factor(</a:t>
            </a:r>
            <a:r>
              <a:rPr lang="en-US" sz="3000" dirty="0" err="1"/>
              <a:t>genero_vector</a:t>
            </a:r>
            <a:r>
              <a:rPr lang="en-US" sz="3000" dirty="0"/>
              <a:t>)</a:t>
            </a:r>
          </a:p>
          <a:p>
            <a:r>
              <a:rPr lang="en-US" sz="3000" dirty="0"/>
              <a:t>levels(</a:t>
            </a:r>
            <a:r>
              <a:rPr lang="en-US" sz="3000" dirty="0" err="1"/>
              <a:t>factor_genero_vector</a:t>
            </a:r>
            <a:r>
              <a:rPr lang="en-US" sz="3000" dirty="0"/>
              <a:t>)&lt;-c("</a:t>
            </a:r>
            <a:r>
              <a:rPr lang="en-US" sz="3000" dirty="0" err="1"/>
              <a:t>Femenino</a:t>
            </a:r>
            <a:r>
              <a:rPr lang="en-US" sz="3000" dirty="0"/>
              <a:t>", "</a:t>
            </a:r>
            <a:r>
              <a:rPr lang="en-US" sz="3000" dirty="0" err="1"/>
              <a:t>Masculino</a:t>
            </a:r>
            <a:r>
              <a:rPr lang="en-US" sz="3000" dirty="0"/>
              <a:t>")</a:t>
            </a:r>
          </a:p>
          <a:p>
            <a:r>
              <a:rPr lang="en-US" sz="3000" dirty="0" err="1"/>
              <a:t>factor_genero_vector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summary(</a:t>
            </a:r>
            <a:r>
              <a:rPr lang="en-US" sz="3000" dirty="0" err="1"/>
              <a:t>genero_vector</a:t>
            </a:r>
            <a:r>
              <a:rPr lang="en-US" sz="3000" dirty="0"/>
              <a:t>)</a:t>
            </a:r>
          </a:p>
          <a:p>
            <a:r>
              <a:rPr lang="en-US" sz="3000" dirty="0"/>
              <a:t>summary(</a:t>
            </a:r>
            <a:r>
              <a:rPr lang="en-US" sz="3000" dirty="0" err="1"/>
              <a:t>factor_genero_vector</a:t>
            </a:r>
            <a:r>
              <a:rPr lang="en-US" sz="3000" dirty="0"/>
              <a:t>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2948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Inicial -</a:t>
            </a:r>
            <a:r>
              <a:rPr lang="es-CR" dirty="0" err="1"/>
              <a:t>DataFrames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371601"/>
            <a:ext cx="10515601" cy="4777272"/>
          </a:xfrm>
        </p:spPr>
        <p:txBody>
          <a:bodyPr>
            <a:normAutofit/>
          </a:bodyPr>
          <a:lstStyle/>
          <a:p>
            <a:r>
              <a:rPr lang="en-US" sz="2000" dirty="0" err="1"/>
              <a:t>Estructura</a:t>
            </a:r>
            <a:r>
              <a:rPr lang="en-US" sz="2000" dirty="0"/>
              <a:t> similar a la </a:t>
            </a:r>
            <a:r>
              <a:rPr lang="en-US" sz="2000" dirty="0" err="1"/>
              <a:t>matriz</a:t>
            </a:r>
            <a:r>
              <a:rPr lang="en-US" sz="2000" dirty="0"/>
              <a:t>, </a:t>
            </a:r>
            <a:r>
              <a:rPr lang="en-US" sz="2000" dirty="0" err="1"/>
              <a:t>pero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almacenar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la </a:t>
            </a:r>
            <a:r>
              <a:rPr lang="en-US" sz="2000" dirty="0" err="1"/>
              <a:t>matriz</a:t>
            </a:r>
            <a:r>
              <a:rPr lang="en-US" sz="2000" dirty="0"/>
              <a:t> anterior que </a:t>
            </a:r>
            <a:r>
              <a:rPr lang="en-US" sz="2000" dirty="0" err="1"/>
              <a:t>analizamos</a:t>
            </a:r>
            <a:r>
              <a:rPr lang="en-US" sz="2000" dirty="0"/>
              <a:t> solo </a:t>
            </a:r>
            <a:r>
              <a:rPr lang="en-US" sz="2000" dirty="0" err="1"/>
              <a:t>contenia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numericos</a:t>
            </a:r>
            <a:r>
              <a:rPr lang="en-US" sz="2000" dirty="0"/>
              <a:t>.</a:t>
            </a:r>
          </a:p>
          <a:p>
            <a:r>
              <a:rPr lang="en-US" sz="2000" dirty="0"/>
              <a:t>Un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a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versatilidad</a:t>
            </a:r>
            <a:r>
              <a:rPr lang="en-US" sz="2000" dirty="0"/>
              <a:t> de </a:t>
            </a:r>
            <a:r>
              <a:rPr lang="en-US" sz="2000" dirty="0" err="1"/>
              <a:t>guardar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lugar</a:t>
            </a:r>
            <a:r>
              <a:rPr lang="en-US" sz="2000" dirty="0"/>
              <a:t> de uno solo,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se </a:t>
            </a:r>
            <a:r>
              <a:rPr lang="en-US" sz="2000" dirty="0" err="1"/>
              <a:t>compone</a:t>
            </a:r>
            <a:r>
              <a:rPr lang="en-US" sz="2000" dirty="0"/>
              <a:t> de </a:t>
            </a:r>
            <a:r>
              <a:rPr lang="en-US" sz="2000" dirty="0" err="1"/>
              <a:t>columnas</a:t>
            </a:r>
            <a:r>
              <a:rPr lang="en-US" sz="2000" dirty="0"/>
              <a:t> y </a:t>
            </a:r>
            <a:r>
              <a:rPr lang="en-US" sz="2000" dirty="0" err="1"/>
              <a:t>observaciones</a:t>
            </a:r>
            <a:r>
              <a:rPr lang="en-US" sz="2000" dirty="0"/>
              <a:t> o </a:t>
            </a:r>
            <a:r>
              <a:rPr lang="en-US" sz="2000" dirty="0" err="1"/>
              <a:t>filas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Mtcars</a:t>
            </a:r>
            <a:endParaRPr lang="en-US" sz="2000" dirty="0"/>
          </a:p>
          <a:p>
            <a:r>
              <a:rPr lang="en-US" sz="2000" dirty="0"/>
              <a:t>Dim(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r>
              <a:rPr lang="en-US" sz="2000" dirty="0"/>
              <a:t>Head(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r>
              <a:rPr lang="en-US" sz="2000" dirty="0"/>
              <a:t>Tail(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r>
              <a:rPr lang="en-US" sz="2000" dirty="0"/>
              <a:t>Str(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r>
              <a:rPr lang="en-US" sz="2000" dirty="0"/>
              <a:t>Summary(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7512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BA284-C6E9-0BBB-D61C-E11513F3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</a:t>
            </a:r>
            <a:r>
              <a:rPr lang="es-CR" dirty="0" err="1"/>
              <a:t>Dataframes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987985-903D-B1F3-102F-DA8E7D7C6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Genere un nuevo </a:t>
            </a:r>
            <a:r>
              <a:rPr lang="es-CR" dirty="0" err="1"/>
              <a:t>dataframe</a:t>
            </a:r>
            <a:r>
              <a:rPr lang="es-CR" dirty="0"/>
              <a:t> con los </a:t>
            </a:r>
            <a:r>
              <a:rPr lang="es-CR" dirty="0" err="1"/>
              <a:t>vehiculos</a:t>
            </a:r>
            <a:r>
              <a:rPr lang="es-CR" dirty="0"/>
              <a:t> manuales </a:t>
            </a:r>
            <a:r>
              <a:rPr lang="es-CR" dirty="0" err="1"/>
              <a:t>nombrelo</a:t>
            </a:r>
            <a:r>
              <a:rPr lang="es-CR" dirty="0"/>
              <a:t> </a:t>
            </a:r>
            <a:r>
              <a:rPr lang="es-CR" dirty="0" err="1"/>
              <a:t>vehic_manuales</a:t>
            </a:r>
            <a:endParaRPr lang="es-CR" dirty="0"/>
          </a:p>
          <a:p>
            <a:r>
              <a:rPr lang="es-CR" dirty="0"/>
              <a:t>Genere otro con los </a:t>
            </a:r>
            <a:r>
              <a:rPr lang="es-CR" dirty="0" err="1"/>
              <a:t>automaticos</a:t>
            </a:r>
            <a:r>
              <a:rPr lang="es-CR" dirty="0"/>
              <a:t> </a:t>
            </a:r>
            <a:r>
              <a:rPr lang="es-CR" dirty="0" err="1"/>
              <a:t>nombrelo</a:t>
            </a:r>
            <a:r>
              <a:rPr lang="es-CR" dirty="0"/>
              <a:t> </a:t>
            </a:r>
            <a:r>
              <a:rPr lang="es-CR" dirty="0" err="1"/>
              <a:t>vehic_autom</a:t>
            </a:r>
            <a:endParaRPr lang="es-CR" dirty="0"/>
          </a:p>
          <a:p>
            <a:r>
              <a:rPr lang="es-CR" dirty="0"/>
              <a:t>Indique de los </a:t>
            </a:r>
            <a:r>
              <a:rPr lang="es-CR" dirty="0" err="1"/>
              <a:t>vehiculos</a:t>
            </a:r>
            <a:r>
              <a:rPr lang="es-CR" dirty="0"/>
              <a:t> manuales  cual tiene más caballos de fuerza </a:t>
            </a:r>
            <a:r>
              <a:rPr lang="es-CR" dirty="0" err="1"/>
              <a:t>max</a:t>
            </a:r>
            <a:r>
              <a:rPr lang="es-CR" dirty="0"/>
              <a:t>()</a:t>
            </a:r>
          </a:p>
          <a:p>
            <a:r>
              <a:rPr lang="es-CR" dirty="0"/>
              <a:t>Que </a:t>
            </a:r>
            <a:r>
              <a:rPr lang="es-CR" dirty="0" err="1"/>
              <a:t>vehiculo</a:t>
            </a:r>
            <a:r>
              <a:rPr lang="es-CR" dirty="0"/>
              <a:t> </a:t>
            </a:r>
            <a:r>
              <a:rPr lang="es-CR" dirty="0" err="1"/>
              <a:t>automatico</a:t>
            </a:r>
            <a:r>
              <a:rPr lang="es-CR" dirty="0"/>
              <a:t> realiza más millas por </a:t>
            </a:r>
            <a:r>
              <a:rPr lang="es-CR" dirty="0" err="1"/>
              <a:t>galon</a:t>
            </a:r>
            <a:r>
              <a:rPr lang="es-CR" dirty="0"/>
              <a:t> </a:t>
            </a:r>
            <a:r>
              <a:rPr lang="es-CR" dirty="0" err="1"/>
              <a:t>max</a:t>
            </a:r>
            <a:r>
              <a:rPr lang="es-CR" dirty="0"/>
              <a:t>()</a:t>
            </a:r>
          </a:p>
          <a:p>
            <a:r>
              <a:rPr lang="es-CR" dirty="0"/>
              <a:t>Que </a:t>
            </a:r>
            <a:r>
              <a:rPr lang="es-CR" dirty="0" err="1"/>
              <a:t>vehiculo</a:t>
            </a:r>
            <a:r>
              <a:rPr lang="es-CR" dirty="0"/>
              <a:t> manual realiza menos millas por </a:t>
            </a:r>
            <a:r>
              <a:rPr lang="es-CR" dirty="0" err="1"/>
              <a:t>galon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60174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Recursos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0024"/>
          </a:xfrm>
        </p:spPr>
        <p:txBody>
          <a:bodyPr/>
          <a:lstStyle/>
          <a:p>
            <a:pPr algn="l"/>
            <a:r>
              <a:rPr lang="es-CR" sz="1800" b="1" dirty="0">
                <a:solidFill>
                  <a:srgbClr val="231F20"/>
                </a:solidFill>
                <a:latin typeface="Calibri" panose="020F0502020204030204" pitchFamily="34" charset="0"/>
              </a:rPr>
              <a:t>R para principiantes: </a:t>
            </a:r>
          </a:p>
          <a:p>
            <a:pPr marL="0" indent="0" algn="l">
              <a:buNone/>
            </a:pPr>
            <a:r>
              <a:rPr lang="es-CR" sz="1600" dirty="0">
                <a:hlinkClick r:id="rId2"/>
              </a:rPr>
              <a:t>https://bookdown.org/jboscomendoza/r-principiantes4/</a:t>
            </a:r>
            <a:endParaRPr lang="es-CR" sz="1600" dirty="0"/>
          </a:p>
          <a:p>
            <a:pPr marL="0" indent="0" algn="l">
              <a:buNone/>
            </a:pPr>
            <a:endParaRPr lang="es-CR" sz="1600" dirty="0"/>
          </a:p>
          <a:p>
            <a:pPr marL="0" indent="0" algn="l">
              <a:buNone/>
            </a:pPr>
            <a:r>
              <a:rPr lang="es-CR" sz="1800" b="1" dirty="0" err="1">
                <a:solidFill>
                  <a:srgbClr val="231F20"/>
                </a:solidFill>
                <a:latin typeface="Calibri" panose="020F0502020204030204" pitchFamily="34" charset="0"/>
              </a:rPr>
              <a:t>DataSets</a:t>
            </a:r>
            <a:endParaRPr lang="es-CR" sz="1800" b="1" dirty="0">
              <a:solidFill>
                <a:srgbClr val="231F2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s-CR" sz="1600" dirty="0">
                <a:hlinkClick r:id="rId3"/>
              </a:rPr>
              <a:t>https://stat.ethz.ch/R-manual/R-devel/library/datasets/html/00Index.html</a:t>
            </a:r>
            <a:endParaRPr lang="es-CR" sz="1600" dirty="0"/>
          </a:p>
          <a:p>
            <a:pPr marL="0" indent="0" algn="l">
              <a:buNone/>
            </a:pPr>
            <a:endParaRPr lang="es-CR" sz="1600" dirty="0"/>
          </a:p>
          <a:p>
            <a:pPr marL="0" indent="0" algn="l">
              <a:buNone/>
            </a:pPr>
            <a:endParaRPr lang="es-CR" sz="1200" dirty="0"/>
          </a:p>
          <a:p>
            <a:pPr marL="0" indent="0" algn="l">
              <a:buNone/>
            </a:pPr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es el lenguaje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/>
          <a:lstStyle/>
          <a:p>
            <a:r>
              <a:rPr lang="es-CR" sz="1800" dirty="0"/>
              <a:t>Lenguaje de programación con un enfoque al análisis estadístico.</a:t>
            </a:r>
            <a:endParaRPr lang="es-ES" sz="1800" dirty="0"/>
          </a:p>
          <a:p>
            <a:r>
              <a:rPr lang="es-ES" sz="1800" dirty="0"/>
              <a:t>Lenguaje Interpretado(transforma el código en instrucciones de computadora en tiempo real)</a:t>
            </a:r>
          </a:p>
          <a:p>
            <a:r>
              <a:rPr lang="es-ES" sz="1800" dirty="0"/>
              <a:t>Mas de 10.000 paquetes estadísticos</a:t>
            </a:r>
          </a:p>
          <a:p>
            <a:r>
              <a:rPr lang="es-ES" sz="1800" dirty="0"/>
              <a:t>R Studio</a:t>
            </a:r>
          </a:p>
          <a:p>
            <a:r>
              <a:rPr lang="es-ES" sz="1800" dirty="0"/>
              <a:t>Se desarrolló en Bell </a:t>
            </a:r>
            <a:r>
              <a:rPr lang="es-ES" sz="1800" dirty="0" err="1"/>
              <a:t>Laboratories</a:t>
            </a:r>
            <a:r>
              <a:rPr lang="es-ES" sz="1800" dirty="0"/>
              <a:t> (anteriormente AT&amp;T, ahora </a:t>
            </a:r>
            <a:r>
              <a:rPr lang="es-ES" sz="1800" dirty="0" err="1"/>
              <a:t>Lucent</a:t>
            </a:r>
            <a:r>
              <a:rPr lang="es-ES" sz="1800" dirty="0"/>
              <a:t> Technologies) por John Chambers y colegas</a:t>
            </a:r>
          </a:p>
          <a:p>
            <a:r>
              <a:rPr lang="es-ES" sz="1800" dirty="0"/>
              <a:t>Código abierto, libre, multiplataforma</a:t>
            </a:r>
          </a:p>
          <a:p>
            <a:r>
              <a:rPr lang="es-CR" sz="1800" dirty="0"/>
              <a:t>Algunos usos: análisis da datos, minería de textos, procesamiento de imagen, visualizaciones interactivas de datos y procesamiento de Big Data.</a:t>
            </a:r>
            <a:endParaRPr lang="es-ES" sz="1800" dirty="0"/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en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3896841"/>
          </a:xfrm>
        </p:spPr>
        <p:txBody>
          <a:bodyPr/>
          <a:lstStyle/>
          <a:p>
            <a:r>
              <a:rPr lang="es-ES" sz="2000" dirty="0"/>
              <a:t>Instalación y familiarización con </a:t>
            </a:r>
            <a:r>
              <a:rPr lang="es-ES" sz="2000" dirty="0" err="1"/>
              <a:t>Rstudio</a:t>
            </a:r>
            <a:endParaRPr lang="es-ES" sz="2000" dirty="0"/>
          </a:p>
          <a:p>
            <a:r>
              <a:rPr lang="es-ES" sz="2000" dirty="0"/>
              <a:t>Operaciones Aritméticas</a:t>
            </a:r>
          </a:p>
          <a:p>
            <a:r>
              <a:rPr lang="es-ES" sz="2000" dirty="0"/>
              <a:t>Declaración y uso de variables</a:t>
            </a:r>
          </a:p>
          <a:p>
            <a:r>
              <a:rPr lang="es-ES" sz="2000" dirty="0"/>
              <a:t>Declaración y uso de vectores y listas</a:t>
            </a:r>
          </a:p>
          <a:p>
            <a:r>
              <a:rPr lang="es-ES" sz="2000" dirty="0"/>
              <a:t>Declaración y uso de factores</a:t>
            </a:r>
          </a:p>
          <a:p>
            <a:r>
              <a:rPr lang="es-ES" sz="2000" dirty="0"/>
              <a:t>Declaración  y uso de matrices y </a:t>
            </a:r>
            <a:r>
              <a:rPr lang="es-ES" sz="2000" dirty="0" err="1"/>
              <a:t>dataframes</a:t>
            </a:r>
            <a:endParaRPr lang="es-ES" sz="2000" dirty="0"/>
          </a:p>
          <a:p>
            <a:r>
              <a:rPr lang="es-ES" sz="2000" dirty="0"/>
              <a:t>Practica con </a:t>
            </a:r>
            <a:r>
              <a:rPr lang="es-ES" sz="2000" dirty="0" err="1"/>
              <a:t>Dataframe</a:t>
            </a:r>
            <a:endParaRPr lang="es-ES" sz="2000" dirty="0"/>
          </a:p>
          <a:p>
            <a:pPr marL="0" indent="0" algn="l">
              <a:buNone/>
            </a:pPr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6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Instalación en Windows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919460" cy="4353108"/>
          </a:xfrm>
        </p:spPr>
        <p:txBody>
          <a:bodyPr/>
          <a:lstStyle/>
          <a:p>
            <a:pPr algn="l"/>
            <a:r>
              <a:rPr lang="es-CR" sz="1800" dirty="0"/>
              <a:t>Para instalar R en Windows, la forma más simple es descargar la versión más reciente de R base desde el siguiente enlace de CRAN: </a:t>
            </a:r>
            <a:r>
              <a:rPr lang="es-CR" sz="1800" dirty="0">
                <a:hlinkClick r:id="rId3"/>
              </a:rPr>
              <a:t>https://cran.r-project.org/bin/windows/base/</a:t>
            </a:r>
            <a:endParaRPr lang="es-CR" sz="1800" dirty="0"/>
          </a:p>
          <a:p>
            <a:pPr algn="l"/>
            <a:r>
              <a:rPr lang="es-CR" sz="1800" dirty="0"/>
              <a:t>El archivo que necesitamos tiene la extensión .exe (por ejemplo R-4.3.2-win.exe). Una vez descargado, lo ejecutamos como cualquier instalable.</a:t>
            </a:r>
          </a:p>
          <a:p>
            <a:pPr algn="l"/>
            <a:r>
              <a:rPr lang="es-CR" sz="1800" dirty="0"/>
              <a:t>Aunque podemos usar R directamente, es recomendable instalar y usar un entorno integrado de desarrollo (IDE, por sus siglas en inglés).</a:t>
            </a:r>
          </a:p>
          <a:p>
            <a:pPr algn="l"/>
            <a:r>
              <a:rPr lang="es-CR" sz="1800" dirty="0"/>
              <a:t>Para instalar </a:t>
            </a:r>
            <a:r>
              <a:rPr lang="es-CR" sz="1800" dirty="0" err="1"/>
              <a:t>RStudio</a:t>
            </a:r>
            <a:r>
              <a:rPr lang="es-CR" sz="1800" dirty="0"/>
              <a:t>, es necesario con descargar y ejecutar alguno de los instaladores disponibles en su sitio oficial: </a:t>
            </a:r>
            <a:r>
              <a:rPr lang="es-CR" sz="1800" dirty="0">
                <a:hlinkClick r:id="rId4"/>
              </a:rPr>
              <a:t>https://www.rstudio.com/products/rstudio/download/</a:t>
            </a:r>
            <a:endParaRPr lang="es-CR" sz="1800" dirty="0"/>
          </a:p>
          <a:p>
            <a:pPr algn="l"/>
            <a:endParaRPr lang="es-CR" sz="1800" dirty="0"/>
          </a:p>
          <a:p>
            <a:pPr algn="l"/>
            <a:endParaRPr lang="es-CR" sz="1800" dirty="0"/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4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Recomendaciones para escribir código en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/>
          <a:lstStyle/>
          <a:p>
            <a:r>
              <a:rPr lang="en-US" sz="2000" dirty="0"/>
              <a:t>Al </a:t>
            </a:r>
            <a:r>
              <a:rPr lang="en-US" sz="2000" dirty="0" err="1"/>
              <a:t>escribir</a:t>
            </a:r>
            <a:r>
              <a:rPr lang="en-US" sz="2000" dirty="0"/>
              <a:t> </a:t>
            </a:r>
            <a:r>
              <a:rPr lang="en-US" sz="2000" dirty="0" err="1"/>
              <a:t>instrucciones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 </a:t>
            </a:r>
            <a:r>
              <a:rPr lang="en-US" sz="2000" dirty="0" err="1"/>
              <a:t>comentarios</a:t>
            </a:r>
            <a:r>
              <a:rPr lang="en-US" sz="2000" dirty="0"/>
              <a:t>, </a:t>
            </a:r>
            <a:r>
              <a:rPr lang="en-US" sz="2000" dirty="0" err="1"/>
              <a:t>utilizando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símbolo</a:t>
            </a:r>
            <a:r>
              <a:rPr lang="en-US" sz="2000" dirty="0"/>
              <a:t> # al </a:t>
            </a:r>
            <a:r>
              <a:rPr lang="en-US" sz="2000" dirty="0" err="1"/>
              <a:t>comienzo</a:t>
            </a:r>
            <a:r>
              <a:rPr lang="en-US" sz="2000" dirty="0"/>
              <a:t> de la </a:t>
            </a:r>
            <a:r>
              <a:rPr lang="en-US" sz="2000" dirty="0" err="1"/>
              <a:t>oración</a:t>
            </a:r>
            <a:r>
              <a:rPr lang="en-US" sz="2000" dirty="0"/>
              <a:t>.</a:t>
            </a:r>
          </a:p>
          <a:p>
            <a:r>
              <a:rPr lang="en-US" sz="2000" dirty="0"/>
              <a:t>El </a:t>
            </a:r>
            <a:r>
              <a:rPr lang="en-US" sz="2000" dirty="0" err="1"/>
              <a:t>nombre</a:t>
            </a:r>
            <a:r>
              <a:rPr lang="en-US" sz="2000" dirty="0"/>
              <a:t> de un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debe</a:t>
            </a:r>
            <a:r>
              <a:rPr lang="en-US" sz="2000" dirty="0"/>
              <a:t> </a:t>
            </a:r>
            <a:r>
              <a:rPr lang="en-US" sz="2000" dirty="0" err="1"/>
              <a:t>empezar</a:t>
            </a:r>
            <a:r>
              <a:rPr lang="en-US" sz="2000" dirty="0"/>
              <a:t> con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letra</a:t>
            </a:r>
            <a:r>
              <a:rPr lang="en-US" sz="2000" dirty="0"/>
              <a:t> y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incluir</a:t>
            </a:r>
            <a:r>
              <a:rPr lang="en-US" sz="2000" dirty="0"/>
              <a:t> </a:t>
            </a:r>
            <a:r>
              <a:rPr lang="en-US" sz="2000" dirty="0" err="1"/>
              <a:t>letras</a:t>
            </a:r>
            <a:r>
              <a:rPr lang="en-US" sz="2000" dirty="0"/>
              <a:t> y </a:t>
            </a:r>
            <a:r>
              <a:rPr lang="en-US" sz="2000" dirty="0" err="1"/>
              <a:t>números</a:t>
            </a:r>
            <a:r>
              <a:rPr lang="en-US" sz="2000" dirty="0"/>
              <a:t>.</a:t>
            </a:r>
          </a:p>
          <a:p>
            <a:r>
              <a:rPr lang="en-US" sz="2000" dirty="0"/>
              <a:t>R </a:t>
            </a:r>
            <a:r>
              <a:rPr lang="en-US" sz="2000" dirty="0" err="1"/>
              <a:t>discrimina</a:t>
            </a:r>
            <a:r>
              <a:rPr lang="en-US" sz="2000" dirty="0"/>
              <a:t> entre </a:t>
            </a:r>
            <a:r>
              <a:rPr lang="en-US" sz="2000" dirty="0" err="1"/>
              <a:t>mayúsculas</a:t>
            </a:r>
            <a:r>
              <a:rPr lang="en-US" sz="2000" dirty="0"/>
              <a:t> y </a:t>
            </a:r>
            <a:r>
              <a:rPr lang="en-US" sz="2000" dirty="0" err="1"/>
              <a:t>minúsculas</a:t>
            </a:r>
            <a:r>
              <a:rPr lang="en-US" sz="2000" dirty="0"/>
              <a:t>.</a:t>
            </a:r>
          </a:p>
          <a:p>
            <a:r>
              <a:rPr lang="en-US" sz="2000" dirty="0"/>
              <a:t>Las </a:t>
            </a:r>
            <a:r>
              <a:rPr lang="en-US" sz="2000" dirty="0" err="1"/>
              <a:t>funciones</a:t>
            </a:r>
            <a:r>
              <a:rPr lang="en-US" sz="2000" dirty="0"/>
              <a:t> se </a:t>
            </a:r>
            <a:r>
              <a:rPr lang="en-US" sz="2000" dirty="0" err="1"/>
              <a:t>escriben</a:t>
            </a:r>
            <a:r>
              <a:rPr lang="en-US" sz="2000" dirty="0"/>
              <a:t> </a:t>
            </a:r>
            <a:r>
              <a:rPr lang="en-US" sz="2000" dirty="0" err="1"/>
              <a:t>seguidas</a:t>
            </a:r>
            <a:r>
              <a:rPr lang="en-US" sz="2000" dirty="0"/>
              <a:t> de </a:t>
            </a:r>
            <a:r>
              <a:rPr lang="en-US" sz="2000" dirty="0" err="1"/>
              <a:t>paréntesis</a:t>
            </a:r>
            <a:r>
              <a:rPr lang="en-US" sz="2000" dirty="0"/>
              <a:t>.</a:t>
            </a:r>
          </a:p>
          <a:p>
            <a:r>
              <a:rPr lang="en-US" sz="2000" dirty="0"/>
              <a:t>Los </a:t>
            </a:r>
            <a:r>
              <a:rPr lang="en-US" sz="2000" dirty="0" err="1"/>
              <a:t>corchetes</a:t>
            </a:r>
            <a:r>
              <a:rPr lang="en-US" sz="2000" dirty="0"/>
              <a:t> se </a:t>
            </a:r>
            <a:r>
              <a:rPr lang="en-US" sz="2000" dirty="0" err="1"/>
              <a:t>usan</a:t>
            </a:r>
            <a:r>
              <a:rPr lang="en-US" sz="2000" dirty="0"/>
              <a:t> para </a:t>
            </a:r>
            <a:r>
              <a:rPr lang="en-US" sz="2000" dirty="0" err="1"/>
              <a:t>referir</a:t>
            </a:r>
            <a:r>
              <a:rPr lang="en-US" sz="2000" dirty="0"/>
              <a:t> </a:t>
            </a:r>
            <a:r>
              <a:rPr lang="en-US" sz="2000" dirty="0" err="1"/>
              <a:t>posiciones</a:t>
            </a:r>
            <a:r>
              <a:rPr lang="en-US" sz="2000" dirty="0"/>
              <a:t> </a:t>
            </a:r>
          </a:p>
          <a:p>
            <a:r>
              <a:rPr lang="en-US" sz="2000" dirty="0"/>
              <a:t>Para </a:t>
            </a:r>
            <a:r>
              <a:rPr lang="en-US" sz="2000" dirty="0" err="1"/>
              <a:t>programar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R, </a:t>
            </a:r>
            <a:r>
              <a:rPr lang="en-US" sz="2000" dirty="0" err="1"/>
              <a:t>necesitamos</a:t>
            </a:r>
            <a:r>
              <a:rPr lang="en-US" sz="2000" dirty="0"/>
              <a:t> </a:t>
            </a:r>
            <a:r>
              <a:rPr lang="en-US" sz="2000" dirty="0" err="1"/>
              <a:t>conocer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de sus </a:t>
            </a:r>
            <a:r>
              <a:rPr lang="en-US" sz="2000" dirty="0" err="1"/>
              <a:t>funciones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al que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aplicárseles</a:t>
            </a:r>
            <a:r>
              <a:rPr lang="en-US" sz="2000" dirty="0"/>
              <a:t>, sus </a:t>
            </a:r>
            <a:r>
              <a:rPr lang="en-US" sz="2000" dirty="0" err="1"/>
              <a:t>argumentos</a:t>
            </a:r>
            <a:r>
              <a:rPr lang="en-US" sz="2000" dirty="0"/>
              <a:t>, </a:t>
            </a:r>
            <a:r>
              <a:rPr lang="en-US" sz="2000" dirty="0" err="1"/>
              <a:t>así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que </a:t>
            </a:r>
            <a:r>
              <a:rPr lang="en-US" sz="2000" dirty="0" err="1"/>
              <a:t>requieren</a:t>
            </a:r>
            <a:r>
              <a:rPr lang="en-US" sz="2000" dirty="0"/>
              <a:t> ser </a:t>
            </a:r>
            <a:r>
              <a:rPr lang="en-US" sz="2000" dirty="0" err="1"/>
              <a:t>definidos</a:t>
            </a:r>
            <a:r>
              <a:rPr lang="en-US" sz="2000" dirty="0"/>
              <a:t>. 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4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/>
          <a:lstStyle/>
          <a:p>
            <a:r>
              <a:rPr lang="es-ES" sz="1800" dirty="0"/>
              <a:t>Realice las siguientes operaciones aritméticas:</a:t>
            </a:r>
          </a:p>
          <a:p>
            <a:r>
              <a:rPr lang="es-ES" sz="1800" dirty="0"/>
              <a:t>Suma 5 + 5 </a:t>
            </a:r>
          </a:p>
          <a:p>
            <a:r>
              <a:rPr lang="es-ES" sz="1800" dirty="0"/>
              <a:t>Resta 5 – 5</a:t>
            </a:r>
          </a:p>
          <a:p>
            <a:r>
              <a:rPr lang="es-ES" sz="1800" dirty="0"/>
              <a:t>Multiplicación 3 * 5</a:t>
            </a:r>
          </a:p>
          <a:p>
            <a:r>
              <a:rPr lang="es-ES" sz="1800" dirty="0"/>
              <a:t>División(5 + 5) / 2</a:t>
            </a:r>
          </a:p>
          <a:p>
            <a:r>
              <a:rPr lang="es-ES" sz="1800" dirty="0"/>
              <a:t>Exponencial 2 ^ 5</a:t>
            </a:r>
          </a:p>
          <a:p>
            <a:r>
              <a:rPr lang="es-ES" sz="1800" dirty="0"/>
              <a:t>Modulo28 %% 6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-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/>
          <a:lstStyle/>
          <a:p>
            <a:r>
              <a:rPr lang="es-ES" sz="1800" dirty="0"/>
              <a:t>Declaración deferentes tipos de variables</a:t>
            </a:r>
          </a:p>
          <a:p>
            <a:r>
              <a:rPr lang="es-ES" sz="1800" dirty="0" err="1"/>
              <a:t>var_numerico</a:t>
            </a:r>
            <a:r>
              <a:rPr lang="es-ES" sz="1800" dirty="0"/>
              <a:t> &lt;- 42</a:t>
            </a:r>
          </a:p>
          <a:p>
            <a:r>
              <a:rPr lang="es-ES" sz="1800" dirty="0" err="1"/>
              <a:t>var_caracter</a:t>
            </a:r>
            <a:r>
              <a:rPr lang="es-ES" sz="1800" dirty="0"/>
              <a:t> &lt;- "universo”</a:t>
            </a:r>
          </a:p>
          <a:p>
            <a:r>
              <a:rPr lang="es-ES" sz="1800" dirty="0" err="1"/>
              <a:t>var_logical</a:t>
            </a:r>
            <a:r>
              <a:rPr lang="es-ES" sz="1800" dirty="0"/>
              <a:t> &lt;- FALSE </a:t>
            </a:r>
          </a:p>
          <a:p>
            <a:endParaRPr lang="es-ES" sz="1800" dirty="0"/>
          </a:p>
          <a:p>
            <a:r>
              <a:rPr lang="es-ES" sz="1800" dirty="0"/>
              <a:t>Verifique el tipo de variable</a:t>
            </a:r>
          </a:p>
          <a:p>
            <a:r>
              <a:rPr lang="es-ES" sz="1800" dirty="0" err="1"/>
              <a:t>class</a:t>
            </a:r>
            <a:r>
              <a:rPr lang="es-ES" sz="1800" dirty="0"/>
              <a:t>(</a:t>
            </a:r>
            <a:r>
              <a:rPr lang="es-ES" sz="1800" dirty="0" err="1"/>
              <a:t>my_numeric</a:t>
            </a:r>
            <a:r>
              <a:rPr lang="es-ES" sz="1800" dirty="0"/>
              <a:t>)</a:t>
            </a:r>
          </a:p>
          <a:p>
            <a:r>
              <a:rPr lang="es-ES" sz="1800" dirty="0" err="1"/>
              <a:t>class</a:t>
            </a:r>
            <a:r>
              <a:rPr lang="es-ES" sz="1800" dirty="0"/>
              <a:t>(</a:t>
            </a:r>
            <a:r>
              <a:rPr lang="es-ES" sz="1800" dirty="0" err="1"/>
              <a:t>my_character</a:t>
            </a:r>
            <a:r>
              <a:rPr lang="es-ES" sz="1800" dirty="0"/>
              <a:t>)</a:t>
            </a:r>
          </a:p>
          <a:p>
            <a:r>
              <a:rPr lang="es-ES" sz="1800" dirty="0" err="1"/>
              <a:t>Class</a:t>
            </a:r>
            <a:r>
              <a:rPr lang="es-ES" sz="1800" dirty="0"/>
              <a:t>(</a:t>
            </a:r>
            <a:r>
              <a:rPr lang="es-ES" sz="1800" dirty="0" err="1"/>
              <a:t>var_logical</a:t>
            </a:r>
            <a:r>
              <a:rPr lang="es-ES" sz="1800" dirty="0"/>
              <a:t>)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-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sz="1800" dirty="0"/>
              <a:t>Declaración de vectores </a:t>
            </a:r>
          </a:p>
          <a:p>
            <a:pPr marL="0" indent="0" algn="l">
              <a:buNone/>
            </a:pPr>
            <a:r>
              <a:rPr lang="es-ES" sz="1800" dirty="0"/>
              <a:t>Un vector es un arreglo lineal de valores de un mismo tipo se definen con </a:t>
            </a:r>
            <a:r>
              <a:rPr lang="es-ES" sz="2200" b="1" dirty="0"/>
              <a:t>c()</a:t>
            </a:r>
            <a:endParaRPr lang="es-ES" sz="1800" b="1" dirty="0"/>
          </a:p>
          <a:p>
            <a:pPr marL="0" indent="0" algn="l">
              <a:buNone/>
            </a:pPr>
            <a:r>
              <a:rPr lang="es-ES" sz="1800" dirty="0" err="1"/>
              <a:t>ventas_lapices</a:t>
            </a:r>
            <a:r>
              <a:rPr lang="es-ES" sz="1800" dirty="0"/>
              <a:t> &lt;- c(140,98,121,201,213)</a:t>
            </a:r>
          </a:p>
          <a:p>
            <a:pPr marL="0" indent="0" algn="l">
              <a:buNone/>
            </a:pPr>
            <a:r>
              <a:rPr lang="es-ES" sz="1800" dirty="0" err="1"/>
              <a:t>ventas_cuadernos</a:t>
            </a:r>
            <a:r>
              <a:rPr lang="es-ES" sz="1800" dirty="0"/>
              <a:t> &lt;- c(118,73,88,101,99)</a:t>
            </a:r>
          </a:p>
          <a:p>
            <a:pPr marL="0" indent="0" algn="l">
              <a:buNone/>
            </a:pPr>
            <a:r>
              <a:rPr lang="es-ES" sz="1800" dirty="0" err="1"/>
              <a:t>vector_dias</a:t>
            </a:r>
            <a:r>
              <a:rPr lang="es-ES" sz="1800" dirty="0"/>
              <a:t> &lt;- c(“Lunes”,”Martes”,”</a:t>
            </a:r>
            <a:r>
              <a:rPr lang="es-ES" sz="1800" dirty="0" err="1"/>
              <a:t>Miercoles</a:t>
            </a:r>
            <a:r>
              <a:rPr lang="es-ES" sz="1800" dirty="0"/>
              <a:t>”,”</a:t>
            </a:r>
            <a:r>
              <a:rPr lang="es-ES" sz="1800" dirty="0" err="1"/>
              <a:t>Jueves”,”Viernes</a:t>
            </a:r>
            <a:r>
              <a:rPr lang="es-ES" sz="1800" dirty="0"/>
              <a:t>”)</a:t>
            </a:r>
          </a:p>
          <a:p>
            <a:pPr algn="l"/>
            <a:endParaRPr lang="es-ES" sz="1800" dirty="0"/>
          </a:p>
          <a:p>
            <a:pPr marL="0" indent="0" algn="l">
              <a:buNone/>
            </a:pPr>
            <a:r>
              <a:rPr lang="es-ES" sz="1800" dirty="0" err="1"/>
              <a:t>names</a:t>
            </a:r>
            <a:r>
              <a:rPr lang="es-ES" sz="1800" dirty="0"/>
              <a:t>(</a:t>
            </a:r>
            <a:r>
              <a:rPr lang="es-ES" sz="1800" dirty="0" err="1"/>
              <a:t>ventas_lapices</a:t>
            </a:r>
            <a:r>
              <a:rPr lang="es-ES" sz="1800" dirty="0"/>
              <a:t>) &lt;- </a:t>
            </a:r>
            <a:r>
              <a:rPr lang="es-ES" sz="1800" dirty="0" err="1"/>
              <a:t>vector_dias</a:t>
            </a:r>
            <a:endParaRPr lang="es-ES" sz="1800" dirty="0"/>
          </a:p>
          <a:p>
            <a:pPr algn="l"/>
            <a:endParaRPr lang="es-ES" sz="1800" dirty="0"/>
          </a:p>
          <a:p>
            <a:pPr algn="l"/>
            <a:r>
              <a:rPr lang="es-ES" sz="1800" dirty="0"/>
              <a:t>Asigne los nombres al vector cuadernos</a:t>
            </a:r>
          </a:p>
          <a:p>
            <a:pPr algn="l"/>
            <a:r>
              <a:rPr lang="es-ES" sz="1800" dirty="0"/>
              <a:t>Sume el total por vector e imprima el valor, use la </a:t>
            </a:r>
            <a:r>
              <a:rPr lang="es-ES" sz="1800" dirty="0" err="1"/>
              <a:t>funcion</a:t>
            </a:r>
            <a:r>
              <a:rPr lang="es-ES" sz="1800" dirty="0"/>
              <a:t> </a:t>
            </a:r>
            <a:r>
              <a:rPr lang="es-ES" sz="2200" b="1" dirty="0"/>
              <a:t>sum()</a:t>
            </a:r>
          </a:p>
          <a:p>
            <a:pPr algn="l"/>
            <a:r>
              <a:rPr lang="es-ES" sz="1800" dirty="0"/>
              <a:t>Sume ambos vectores en una variable </a:t>
            </a:r>
            <a:r>
              <a:rPr lang="es-ES" sz="1800" dirty="0" err="1"/>
              <a:t>total_semana</a:t>
            </a:r>
            <a:endParaRPr lang="es-ES" sz="1800" dirty="0"/>
          </a:p>
          <a:p>
            <a:pPr algn="l"/>
            <a:r>
              <a:rPr lang="es-ES" sz="1800" dirty="0"/>
              <a:t>Calcule las ganancias del día miércoles. Ejem vector[4]</a:t>
            </a:r>
            <a:endParaRPr lang="es-CR" sz="1200" dirty="0"/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8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-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1183050" cy="4660720"/>
          </a:xfrm>
        </p:spPr>
        <p:txBody>
          <a:bodyPr>
            <a:normAutofit/>
          </a:bodyPr>
          <a:lstStyle/>
          <a:p>
            <a:r>
              <a:rPr lang="es-ES" sz="2400" dirty="0"/>
              <a:t>Indique los ingresos generados de Lunes  a Viernes en la variable “</a:t>
            </a:r>
            <a:r>
              <a:rPr lang="es-ES" sz="2400" dirty="0" err="1"/>
              <a:t>media_semana</a:t>
            </a:r>
            <a:r>
              <a:rPr lang="es-ES" sz="2400" dirty="0"/>
              <a:t>”  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Ejm</a:t>
            </a:r>
            <a:r>
              <a:rPr lang="es-ES" sz="2000" dirty="0"/>
              <a:t> </a:t>
            </a:r>
            <a:r>
              <a:rPr lang="es-ES" sz="2000" dirty="0" err="1"/>
              <a:t>var</a:t>
            </a:r>
            <a:r>
              <a:rPr lang="es-ES" sz="2000" dirty="0"/>
              <a:t> &lt;- vector[c(dia1,dia2,dia3)]-</a:t>
            </a:r>
            <a:r>
              <a:rPr lang="es-ES" sz="2000" dirty="0" err="1"/>
              <a:t>var</a:t>
            </a:r>
            <a:r>
              <a:rPr lang="es-ES" sz="2000" dirty="0"/>
              <a:t>&lt;- vector[1:3]–</a:t>
            </a:r>
            <a:r>
              <a:rPr lang="es-ES" sz="2000" dirty="0" err="1"/>
              <a:t>var</a:t>
            </a:r>
            <a:r>
              <a:rPr lang="es-ES" sz="2000" dirty="0"/>
              <a:t> &lt;- vector[1,2,3]</a:t>
            </a:r>
          </a:p>
          <a:p>
            <a:r>
              <a:rPr lang="es-ES" sz="2400" dirty="0"/>
              <a:t>Calcule la ganancia promedio a mitad de semana con </a:t>
            </a:r>
            <a:r>
              <a:rPr lang="es-ES" sz="2400" b="1" dirty="0"/>
              <a:t>mean()</a:t>
            </a:r>
          </a:p>
          <a:p>
            <a:r>
              <a:rPr lang="es-ES" sz="2400" dirty="0"/>
              <a:t>Identifique los días que el ingreso por cuadernos fue menor a 100 </a:t>
            </a:r>
          </a:p>
          <a:p>
            <a:pPr lvl="1"/>
            <a:r>
              <a:rPr lang="es-ES" sz="2000" dirty="0"/>
              <a:t>Guarde los valores en una matriz lógica  de nombre </a:t>
            </a:r>
            <a:r>
              <a:rPr lang="es-ES" sz="2000" dirty="0" err="1"/>
              <a:t>ventas_bajas_logico</a:t>
            </a:r>
            <a:endParaRPr lang="es-ES" sz="2000" dirty="0"/>
          </a:p>
          <a:p>
            <a:pPr lvl="1"/>
            <a:r>
              <a:rPr lang="es-ES" sz="2000" dirty="0"/>
              <a:t>Luego use dicha variable para extraer los valores del vector cuadernos</a:t>
            </a:r>
          </a:p>
          <a:p>
            <a:pPr marL="457200" lvl="1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Ejm</a:t>
            </a:r>
            <a:r>
              <a:rPr lang="es-ES" sz="2000" dirty="0"/>
              <a:t>:      </a:t>
            </a:r>
            <a:r>
              <a:rPr lang="es-ES" sz="2000" dirty="0" err="1"/>
              <a:t>vector_logico</a:t>
            </a:r>
            <a:r>
              <a:rPr lang="es-ES" sz="2000" dirty="0"/>
              <a:t> &lt;- vector &gt; 100</a:t>
            </a:r>
          </a:p>
          <a:p>
            <a:pPr marL="457200" lvl="1" indent="0">
              <a:buNone/>
            </a:pPr>
            <a:r>
              <a:rPr lang="es-ES" sz="2000" dirty="0"/>
              <a:t>		   </a:t>
            </a:r>
            <a:r>
              <a:rPr lang="es-ES" sz="2000" dirty="0" err="1"/>
              <a:t>new_vector</a:t>
            </a:r>
            <a:r>
              <a:rPr lang="es-ES" sz="2000" dirty="0"/>
              <a:t> &lt; vector[</a:t>
            </a:r>
            <a:r>
              <a:rPr lang="es-ES" sz="2000" dirty="0" err="1"/>
              <a:t>vector_logico</a:t>
            </a:r>
            <a:r>
              <a:rPr lang="es-ES" sz="2000" dirty="0"/>
              <a:t>]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99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1378</Words>
  <Application>Microsoft Office PowerPoint</Application>
  <PresentationFormat>Panorámica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Tema de Office</vt:lpstr>
      <vt:lpstr>Lenguaje R y RStudio</vt:lpstr>
      <vt:lpstr>Que es el lenguaje R</vt:lpstr>
      <vt:lpstr>Practica en R</vt:lpstr>
      <vt:lpstr>Instalación en Windows</vt:lpstr>
      <vt:lpstr>Recomendaciones para escribir código en R</vt:lpstr>
      <vt:lpstr>Practica Inicial</vt:lpstr>
      <vt:lpstr>Practica - variables</vt:lpstr>
      <vt:lpstr>Practica - Vectores</vt:lpstr>
      <vt:lpstr>Practica - Vectores</vt:lpstr>
      <vt:lpstr>Practica Vectores</vt:lpstr>
      <vt:lpstr>Practica Inicial - Matrices</vt:lpstr>
      <vt:lpstr>Practica Matrices</vt:lpstr>
      <vt:lpstr>Practica Inicial  - Factores</vt:lpstr>
      <vt:lpstr>Practica - Factores</vt:lpstr>
      <vt:lpstr>Practica Inicial -DataFrames</vt:lpstr>
      <vt:lpstr>Practica Dataframes</vt:lpstr>
      <vt:lpstr>Recursos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Nelly Garita Lizano</dc:creator>
  <cp:lastModifiedBy>Osvaldo A. Gonzalez Chaves</cp:lastModifiedBy>
  <cp:revision>14</cp:revision>
  <dcterms:created xsi:type="dcterms:W3CDTF">2018-06-11T21:43:58Z</dcterms:created>
  <dcterms:modified xsi:type="dcterms:W3CDTF">2024-05-28T16:57:15Z</dcterms:modified>
</cp:coreProperties>
</file>