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4" r:id="rId6"/>
    <p:sldId id="265" r:id="rId7"/>
    <p:sldId id="266" r:id="rId8"/>
    <p:sldId id="262" r:id="rId9"/>
    <p:sldId id="267" r:id="rId10"/>
    <p:sldId id="263" r:id="rId11"/>
    <p:sldId id="268" r:id="rId12"/>
    <p:sldId id="269" r:id="rId13"/>
    <p:sldId id="270" r:id="rId14"/>
    <p:sldId id="271" r:id="rId15"/>
    <p:sldId id="272" r:id="rId16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927E6-C3B5-434E-952C-AEB1E67C12C6}" v="940" dt="2024-02-02T01:01:30.5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valdo A. Gonzalez Chaves" userId="fed9a06f-dbc4-460d-8ed4-4bb4cacac69c" providerId="ADAL" clId="{0C6927E6-C3B5-434E-952C-AEB1E67C12C6}"/>
    <pc:docChg chg="undo custSel addSld delSld modSld sldOrd">
      <pc:chgData name="Osvaldo A. Gonzalez Chaves" userId="fed9a06f-dbc4-460d-8ed4-4bb4cacac69c" providerId="ADAL" clId="{0C6927E6-C3B5-434E-952C-AEB1E67C12C6}" dt="2024-09-27T20:42:06.362" v="2613" actId="20577"/>
      <pc:docMkLst>
        <pc:docMk/>
      </pc:docMkLst>
      <pc:sldChg chg="add del">
        <pc:chgData name="Osvaldo A. Gonzalez Chaves" userId="fed9a06f-dbc4-460d-8ed4-4bb4cacac69c" providerId="ADAL" clId="{0C6927E6-C3B5-434E-952C-AEB1E67C12C6}" dt="2024-02-08T21:48:07.775" v="2516" actId="47"/>
        <pc:sldMkLst>
          <pc:docMk/>
          <pc:sldMk cId="2999603669" sldId="258"/>
        </pc:sldMkLst>
      </pc:sldChg>
      <pc:sldChg chg="modSp">
        <pc:chgData name="Osvaldo A. Gonzalez Chaves" userId="fed9a06f-dbc4-460d-8ed4-4bb4cacac69c" providerId="ADAL" clId="{0C6927E6-C3B5-434E-952C-AEB1E67C12C6}" dt="2024-02-01T22:44:10.564" v="13" actId="20577"/>
        <pc:sldMkLst>
          <pc:docMk/>
          <pc:sldMk cId="119449681" sldId="262"/>
        </pc:sldMkLst>
        <pc:graphicFrameChg chg="mod">
          <ac:chgData name="Osvaldo A. Gonzalez Chaves" userId="fed9a06f-dbc4-460d-8ed4-4bb4cacac69c" providerId="ADAL" clId="{0C6927E6-C3B5-434E-952C-AEB1E67C12C6}" dt="2024-02-01T22:44:10.564" v="13" actId="20577"/>
          <ac:graphicFrameMkLst>
            <pc:docMk/>
            <pc:sldMk cId="119449681" sldId="262"/>
            <ac:graphicFrameMk id="5" creationId="{A353751B-3552-9EAC-84CC-B72AFD0FCF29}"/>
          </ac:graphicFrameMkLst>
        </pc:graphicFrameChg>
      </pc:sldChg>
      <pc:sldChg chg="modSp mod ord">
        <pc:chgData name="Osvaldo A. Gonzalez Chaves" userId="fed9a06f-dbc4-460d-8ed4-4bb4cacac69c" providerId="ADAL" clId="{0C6927E6-C3B5-434E-952C-AEB1E67C12C6}" dt="2024-05-28T21:24:39.510" v="2573" actId="27636"/>
        <pc:sldMkLst>
          <pc:docMk/>
          <pc:sldMk cId="2091264916" sldId="263"/>
        </pc:sldMkLst>
        <pc:spChg chg="mod">
          <ac:chgData name="Osvaldo A. Gonzalez Chaves" userId="fed9a06f-dbc4-460d-8ed4-4bb4cacac69c" providerId="ADAL" clId="{0C6927E6-C3B5-434E-952C-AEB1E67C12C6}" dt="2024-05-28T21:24:39.510" v="2573" actId="27636"/>
          <ac:spMkLst>
            <pc:docMk/>
            <pc:sldMk cId="2091264916" sldId="263"/>
            <ac:spMk id="3" creationId="{4EF2B5E8-7E0C-C74A-2923-758D57816A2A}"/>
          </ac:spMkLst>
        </pc:spChg>
      </pc:sldChg>
      <pc:sldChg chg="addSp delSp modSp add mod">
        <pc:chgData name="Osvaldo A. Gonzalez Chaves" userId="fed9a06f-dbc4-460d-8ed4-4bb4cacac69c" providerId="ADAL" clId="{0C6927E6-C3B5-434E-952C-AEB1E67C12C6}" dt="2024-02-01T22:49:29.189" v="298" actId="1035"/>
        <pc:sldMkLst>
          <pc:docMk/>
          <pc:sldMk cId="1337412392" sldId="268"/>
        </pc:sldMkLst>
        <pc:spChg chg="mod">
          <ac:chgData name="Osvaldo A. Gonzalez Chaves" userId="fed9a06f-dbc4-460d-8ed4-4bb4cacac69c" providerId="ADAL" clId="{0C6927E6-C3B5-434E-952C-AEB1E67C12C6}" dt="2024-02-01T22:43:20.643" v="12" actId="20577"/>
          <ac:spMkLst>
            <pc:docMk/>
            <pc:sldMk cId="1337412392" sldId="268"/>
            <ac:spMk id="2" creationId="{3CF5778A-9F14-247C-3A5E-F3D1702A9EBB}"/>
          </ac:spMkLst>
        </pc:spChg>
        <pc:spChg chg="add mod">
          <ac:chgData name="Osvaldo A. Gonzalez Chaves" userId="fed9a06f-dbc4-460d-8ed4-4bb4cacac69c" providerId="ADAL" clId="{0C6927E6-C3B5-434E-952C-AEB1E67C12C6}" dt="2024-02-01T22:49:19.268" v="269" actId="1076"/>
          <ac:spMkLst>
            <pc:docMk/>
            <pc:sldMk cId="1337412392" sldId="268"/>
            <ac:spMk id="4" creationId="{D30414A9-A98A-4EB4-0FAF-4FFE6C321A0C}"/>
          </ac:spMkLst>
        </pc:spChg>
        <pc:spChg chg="add mod">
          <ac:chgData name="Osvaldo A. Gonzalez Chaves" userId="fed9a06f-dbc4-460d-8ed4-4bb4cacac69c" providerId="ADAL" clId="{0C6927E6-C3B5-434E-952C-AEB1E67C12C6}" dt="2024-02-01T22:49:29.189" v="298" actId="1035"/>
          <ac:spMkLst>
            <pc:docMk/>
            <pc:sldMk cId="1337412392" sldId="268"/>
            <ac:spMk id="6" creationId="{708AD259-7884-7285-1CF4-B2C6CC3C7759}"/>
          </ac:spMkLst>
        </pc:spChg>
        <pc:spChg chg="add mod">
          <ac:chgData name="Osvaldo A. Gonzalez Chaves" userId="fed9a06f-dbc4-460d-8ed4-4bb4cacac69c" providerId="ADAL" clId="{0C6927E6-C3B5-434E-952C-AEB1E67C12C6}" dt="2024-02-01T22:49:29.189" v="298" actId="1035"/>
          <ac:spMkLst>
            <pc:docMk/>
            <pc:sldMk cId="1337412392" sldId="268"/>
            <ac:spMk id="7" creationId="{23E556BD-6B40-0296-97FC-7A70947278BC}"/>
          </ac:spMkLst>
        </pc:spChg>
        <pc:spChg chg="add mod">
          <ac:chgData name="Osvaldo A. Gonzalez Chaves" userId="fed9a06f-dbc4-460d-8ed4-4bb4cacac69c" providerId="ADAL" clId="{0C6927E6-C3B5-434E-952C-AEB1E67C12C6}" dt="2024-02-01T22:49:29.189" v="298" actId="1035"/>
          <ac:spMkLst>
            <pc:docMk/>
            <pc:sldMk cId="1337412392" sldId="268"/>
            <ac:spMk id="8" creationId="{F0E34206-392D-9B03-607B-1FB5087AF596}"/>
          </ac:spMkLst>
        </pc:spChg>
        <pc:spChg chg="add mod">
          <ac:chgData name="Osvaldo A. Gonzalez Chaves" userId="fed9a06f-dbc4-460d-8ed4-4bb4cacac69c" providerId="ADAL" clId="{0C6927E6-C3B5-434E-952C-AEB1E67C12C6}" dt="2024-02-01T22:49:29.189" v="298" actId="1035"/>
          <ac:spMkLst>
            <pc:docMk/>
            <pc:sldMk cId="1337412392" sldId="268"/>
            <ac:spMk id="9" creationId="{7F435CD1-067F-8EBE-C0C4-97AC9FF60C39}"/>
          </ac:spMkLst>
        </pc:spChg>
        <pc:spChg chg="add mod">
          <ac:chgData name="Osvaldo A. Gonzalez Chaves" userId="fed9a06f-dbc4-460d-8ed4-4bb4cacac69c" providerId="ADAL" clId="{0C6927E6-C3B5-434E-952C-AEB1E67C12C6}" dt="2024-02-01T22:49:29.189" v="298" actId="1035"/>
          <ac:spMkLst>
            <pc:docMk/>
            <pc:sldMk cId="1337412392" sldId="268"/>
            <ac:spMk id="10" creationId="{65A7D4B8-AE79-5D36-9E50-ABA8430829BD}"/>
          </ac:spMkLst>
        </pc:spChg>
        <pc:spChg chg="add mod">
          <ac:chgData name="Osvaldo A. Gonzalez Chaves" userId="fed9a06f-dbc4-460d-8ed4-4bb4cacac69c" providerId="ADAL" clId="{0C6927E6-C3B5-434E-952C-AEB1E67C12C6}" dt="2024-02-01T22:49:29.189" v="298" actId="1035"/>
          <ac:spMkLst>
            <pc:docMk/>
            <pc:sldMk cId="1337412392" sldId="268"/>
            <ac:spMk id="11" creationId="{0D2F03D3-2B61-30BC-F420-13CA3F1AAD73}"/>
          </ac:spMkLst>
        </pc:spChg>
        <pc:graphicFrameChg chg="del mod">
          <ac:chgData name="Osvaldo A. Gonzalez Chaves" userId="fed9a06f-dbc4-460d-8ed4-4bb4cacac69c" providerId="ADAL" clId="{0C6927E6-C3B5-434E-952C-AEB1E67C12C6}" dt="2024-02-01T22:44:46.753" v="16" actId="478"/>
          <ac:graphicFrameMkLst>
            <pc:docMk/>
            <pc:sldMk cId="1337412392" sldId="268"/>
            <ac:graphicFrameMk id="5" creationId="{A353751B-3552-9EAC-84CC-B72AFD0FCF29}"/>
          </ac:graphicFrameMkLst>
        </pc:graphicFrameChg>
      </pc:sldChg>
      <pc:sldChg chg="add del">
        <pc:chgData name="Osvaldo A. Gonzalez Chaves" userId="fed9a06f-dbc4-460d-8ed4-4bb4cacac69c" providerId="ADAL" clId="{0C6927E6-C3B5-434E-952C-AEB1E67C12C6}" dt="2024-02-01T22:45:29.126" v="75" actId="47"/>
        <pc:sldMkLst>
          <pc:docMk/>
          <pc:sldMk cId="57023942" sldId="269"/>
        </pc:sldMkLst>
      </pc:sldChg>
      <pc:sldChg chg="addSp delSp modSp add mod">
        <pc:chgData name="Osvaldo A. Gonzalez Chaves" userId="fed9a06f-dbc4-460d-8ed4-4bb4cacac69c" providerId="ADAL" clId="{0C6927E6-C3B5-434E-952C-AEB1E67C12C6}" dt="2024-02-01T22:54:35.202" v="591" actId="478"/>
        <pc:sldMkLst>
          <pc:docMk/>
          <pc:sldMk cId="807966174" sldId="269"/>
        </pc:sldMkLst>
        <pc:spChg chg="mod">
          <ac:chgData name="Osvaldo A. Gonzalez Chaves" userId="fed9a06f-dbc4-460d-8ed4-4bb4cacac69c" providerId="ADAL" clId="{0C6927E6-C3B5-434E-952C-AEB1E67C12C6}" dt="2024-02-01T22:53:07.768" v="575" actId="403"/>
          <ac:spMkLst>
            <pc:docMk/>
            <pc:sldMk cId="807966174" sldId="269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0C6927E6-C3B5-434E-952C-AEB1E67C12C6}" dt="2024-02-01T22:52:57.577" v="574" actId="1076"/>
          <ac:spMkLst>
            <pc:docMk/>
            <pc:sldMk cId="807966174" sldId="269"/>
            <ac:spMk id="3" creationId="{2630D620-D15C-1528-FA88-4687406CB572}"/>
          </ac:spMkLst>
        </pc:spChg>
        <pc:spChg chg="add mod">
          <ac:chgData name="Osvaldo A. Gonzalez Chaves" userId="fed9a06f-dbc4-460d-8ed4-4bb4cacac69c" providerId="ADAL" clId="{0C6927E6-C3B5-434E-952C-AEB1E67C12C6}" dt="2024-02-01T22:53:51.859" v="587" actId="1076"/>
          <ac:spMkLst>
            <pc:docMk/>
            <pc:sldMk cId="807966174" sldId="269"/>
            <ac:spMk id="4" creationId="{8A6090EE-A199-CAC4-CF75-851D9D3E4298}"/>
          </ac:spMkLst>
        </pc:spChg>
        <pc:spChg chg="add mod">
          <ac:chgData name="Osvaldo A. Gonzalez Chaves" userId="fed9a06f-dbc4-460d-8ed4-4bb4cacac69c" providerId="ADAL" clId="{0C6927E6-C3B5-434E-952C-AEB1E67C12C6}" dt="2024-02-01T22:53:39.834" v="584" actId="207"/>
          <ac:spMkLst>
            <pc:docMk/>
            <pc:sldMk cId="807966174" sldId="269"/>
            <ac:spMk id="5" creationId="{486DDF63-1B5E-1331-132E-2F64CBEC6782}"/>
          </ac:spMkLst>
        </pc:spChg>
        <pc:spChg chg="add mod">
          <ac:chgData name="Osvaldo A. Gonzalez Chaves" userId="fed9a06f-dbc4-460d-8ed4-4bb4cacac69c" providerId="ADAL" clId="{0C6927E6-C3B5-434E-952C-AEB1E67C12C6}" dt="2024-02-01T22:53:48.178" v="585" actId="207"/>
          <ac:spMkLst>
            <pc:docMk/>
            <pc:sldMk cId="807966174" sldId="269"/>
            <ac:spMk id="6" creationId="{BB4D5847-9C92-29C0-7945-DEC6E8FBE9E4}"/>
          </ac:spMkLst>
        </pc:spChg>
        <pc:spChg chg="add del mod">
          <ac:chgData name="Osvaldo A. Gonzalez Chaves" userId="fed9a06f-dbc4-460d-8ed4-4bb4cacac69c" providerId="ADAL" clId="{0C6927E6-C3B5-434E-952C-AEB1E67C12C6}" dt="2024-02-01T22:54:27.306" v="589" actId="478"/>
          <ac:spMkLst>
            <pc:docMk/>
            <pc:sldMk cId="807966174" sldId="269"/>
            <ac:spMk id="7" creationId="{ED091CC5-3DA5-05DC-6404-73EEF546F01F}"/>
          </ac:spMkLst>
        </pc:spChg>
        <pc:spChg chg="add del mod">
          <ac:chgData name="Osvaldo A. Gonzalez Chaves" userId="fed9a06f-dbc4-460d-8ed4-4bb4cacac69c" providerId="ADAL" clId="{0C6927E6-C3B5-434E-952C-AEB1E67C12C6}" dt="2024-02-01T22:54:35.202" v="591" actId="478"/>
          <ac:spMkLst>
            <pc:docMk/>
            <pc:sldMk cId="807966174" sldId="269"/>
            <ac:spMk id="8" creationId="{22E00AA8-A2AB-FDC3-A41A-68470291FBF1}"/>
          </ac:spMkLst>
        </pc:spChg>
      </pc:sldChg>
      <pc:sldChg chg="addSp modSp add mod">
        <pc:chgData name="Osvaldo A. Gonzalez Chaves" userId="fed9a06f-dbc4-460d-8ed4-4bb4cacac69c" providerId="ADAL" clId="{0C6927E6-C3B5-434E-952C-AEB1E67C12C6}" dt="2024-09-27T20:42:06.362" v="2613" actId="20577"/>
        <pc:sldMkLst>
          <pc:docMk/>
          <pc:sldMk cId="865894570" sldId="270"/>
        </pc:sldMkLst>
        <pc:spChg chg="mod">
          <ac:chgData name="Osvaldo A. Gonzalez Chaves" userId="fed9a06f-dbc4-460d-8ed4-4bb4cacac69c" providerId="ADAL" clId="{0C6927E6-C3B5-434E-952C-AEB1E67C12C6}" dt="2024-02-01T22:54:49.298" v="610" actId="20577"/>
          <ac:spMkLst>
            <pc:docMk/>
            <pc:sldMk cId="865894570" sldId="270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0C6927E6-C3B5-434E-952C-AEB1E67C12C6}" dt="2024-09-27T20:42:06.362" v="2613" actId="20577"/>
          <ac:spMkLst>
            <pc:docMk/>
            <pc:sldMk cId="865894570" sldId="270"/>
            <ac:spMk id="3" creationId="{2630D620-D15C-1528-FA88-4687406CB572}"/>
          </ac:spMkLst>
        </pc:spChg>
        <pc:spChg chg="mod">
          <ac:chgData name="Osvaldo A. Gonzalez Chaves" userId="fed9a06f-dbc4-460d-8ed4-4bb4cacac69c" providerId="ADAL" clId="{0C6927E6-C3B5-434E-952C-AEB1E67C12C6}" dt="2024-02-01T23:11:55.613" v="1502" actId="1037"/>
          <ac:spMkLst>
            <pc:docMk/>
            <pc:sldMk cId="865894570" sldId="270"/>
            <ac:spMk id="4" creationId="{8A6090EE-A199-CAC4-CF75-851D9D3E4298}"/>
          </ac:spMkLst>
        </pc:spChg>
        <pc:spChg chg="mod">
          <ac:chgData name="Osvaldo A. Gonzalez Chaves" userId="fed9a06f-dbc4-460d-8ed4-4bb4cacac69c" providerId="ADAL" clId="{0C6927E6-C3B5-434E-952C-AEB1E67C12C6}" dt="2024-02-01T23:09:55.774" v="1483" actId="20577"/>
          <ac:spMkLst>
            <pc:docMk/>
            <pc:sldMk cId="865894570" sldId="270"/>
            <ac:spMk id="5" creationId="{486DDF63-1B5E-1331-132E-2F64CBEC6782}"/>
          </ac:spMkLst>
        </pc:spChg>
        <pc:spChg chg="mod">
          <ac:chgData name="Osvaldo A. Gonzalez Chaves" userId="fed9a06f-dbc4-460d-8ed4-4bb4cacac69c" providerId="ADAL" clId="{0C6927E6-C3B5-434E-952C-AEB1E67C12C6}" dt="2024-02-01T23:11:44.939" v="1499" actId="1076"/>
          <ac:spMkLst>
            <pc:docMk/>
            <pc:sldMk cId="865894570" sldId="270"/>
            <ac:spMk id="6" creationId="{BB4D5847-9C92-29C0-7945-DEC6E8FBE9E4}"/>
          </ac:spMkLst>
        </pc:spChg>
        <pc:spChg chg="add mod">
          <ac:chgData name="Osvaldo A. Gonzalez Chaves" userId="fed9a06f-dbc4-460d-8ed4-4bb4cacac69c" providerId="ADAL" clId="{0C6927E6-C3B5-434E-952C-AEB1E67C12C6}" dt="2024-02-01T23:11:37.247" v="1497" actId="14100"/>
          <ac:spMkLst>
            <pc:docMk/>
            <pc:sldMk cId="865894570" sldId="270"/>
            <ac:spMk id="7" creationId="{033D36DF-FDD0-2A36-EAFA-170161B91089}"/>
          </ac:spMkLst>
        </pc:spChg>
        <pc:spChg chg="add mod">
          <ac:chgData name="Osvaldo A. Gonzalez Chaves" userId="fed9a06f-dbc4-460d-8ed4-4bb4cacac69c" providerId="ADAL" clId="{0C6927E6-C3B5-434E-952C-AEB1E67C12C6}" dt="2024-02-01T23:00:13.517" v="1017" actId="1036"/>
          <ac:spMkLst>
            <pc:docMk/>
            <pc:sldMk cId="865894570" sldId="270"/>
            <ac:spMk id="8" creationId="{93B7CABF-46ED-2907-EE33-1671C231C7F1}"/>
          </ac:spMkLst>
        </pc:spChg>
      </pc:sldChg>
      <pc:sldChg chg="modSp add mod">
        <pc:chgData name="Osvaldo A. Gonzalez Chaves" userId="fed9a06f-dbc4-460d-8ed4-4bb4cacac69c" providerId="ADAL" clId="{0C6927E6-C3B5-434E-952C-AEB1E67C12C6}" dt="2024-05-28T21:26:25.953" v="2574" actId="20577"/>
        <pc:sldMkLst>
          <pc:docMk/>
          <pc:sldMk cId="1698791991" sldId="271"/>
        </pc:sldMkLst>
        <pc:spChg chg="mod">
          <ac:chgData name="Osvaldo A. Gonzalez Chaves" userId="fed9a06f-dbc4-460d-8ed4-4bb4cacac69c" providerId="ADAL" clId="{0C6927E6-C3B5-434E-952C-AEB1E67C12C6}" dt="2024-02-02T00:59:16.258" v="2502" actId="14100"/>
          <ac:spMkLst>
            <pc:docMk/>
            <pc:sldMk cId="1698791991" sldId="271"/>
            <ac:spMk id="2" creationId="{3CF5778A-9F14-247C-3A5E-F3D1702A9EBB}"/>
          </ac:spMkLst>
        </pc:spChg>
        <pc:graphicFrameChg chg="mod modGraphic">
          <ac:chgData name="Osvaldo A. Gonzalez Chaves" userId="fed9a06f-dbc4-460d-8ed4-4bb4cacac69c" providerId="ADAL" clId="{0C6927E6-C3B5-434E-952C-AEB1E67C12C6}" dt="2024-05-28T21:26:25.953" v="2574" actId="20577"/>
          <ac:graphicFrameMkLst>
            <pc:docMk/>
            <pc:sldMk cId="1698791991" sldId="271"/>
            <ac:graphicFrameMk id="5" creationId="{A353751B-3552-9EAC-84CC-B72AFD0FCF29}"/>
          </ac:graphicFrameMkLst>
        </pc:graphicFrameChg>
      </pc:sldChg>
      <pc:sldChg chg="delSp modSp add mod">
        <pc:chgData name="Osvaldo A. Gonzalez Chaves" userId="fed9a06f-dbc4-460d-8ed4-4bb4cacac69c" providerId="ADAL" clId="{0C6927E6-C3B5-434E-952C-AEB1E67C12C6}" dt="2024-02-02T20:55:06.641" v="2513" actId="27636"/>
        <pc:sldMkLst>
          <pc:docMk/>
          <pc:sldMk cId="1728289748" sldId="272"/>
        </pc:sldMkLst>
        <pc:spChg chg="mod">
          <ac:chgData name="Osvaldo A. Gonzalez Chaves" userId="fed9a06f-dbc4-460d-8ed4-4bb4cacac69c" providerId="ADAL" clId="{0C6927E6-C3B5-434E-952C-AEB1E67C12C6}" dt="2024-02-02T00:54:38.912" v="2042" actId="20577"/>
          <ac:spMkLst>
            <pc:docMk/>
            <pc:sldMk cId="1728289748" sldId="272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0C6927E6-C3B5-434E-952C-AEB1E67C12C6}" dt="2024-02-02T20:55:06.641" v="2513" actId="27636"/>
          <ac:spMkLst>
            <pc:docMk/>
            <pc:sldMk cId="1728289748" sldId="272"/>
            <ac:spMk id="3" creationId="{2630D620-D15C-1528-FA88-4687406CB572}"/>
          </ac:spMkLst>
        </pc:spChg>
        <pc:spChg chg="del">
          <ac:chgData name="Osvaldo A. Gonzalez Chaves" userId="fed9a06f-dbc4-460d-8ed4-4bb4cacac69c" providerId="ADAL" clId="{0C6927E6-C3B5-434E-952C-AEB1E67C12C6}" dt="2024-02-02T00:56:43.745" v="2346" actId="478"/>
          <ac:spMkLst>
            <pc:docMk/>
            <pc:sldMk cId="1728289748" sldId="272"/>
            <ac:spMk id="4" creationId="{8A6090EE-A199-CAC4-CF75-851D9D3E4298}"/>
          </ac:spMkLst>
        </pc:spChg>
        <pc:spChg chg="del">
          <ac:chgData name="Osvaldo A. Gonzalez Chaves" userId="fed9a06f-dbc4-460d-8ed4-4bb4cacac69c" providerId="ADAL" clId="{0C6927E6-C3B5-434E-952C-AEB1E67C12C6}" dt="2024-02-02T00:56:45.520" v="2347" actId="478"/>
          <ac:spMkLst>
            <pc:docMk/>
            <pc:sldMk cId="1728289748" sldId="272"/>
            <ac:spMk id="5" creationId="{486DDF63-1B5E-1331-132E-2F64CBEC6782}"/>
          </ac:spMkLst>
        </pc:spChg>
        <pc:spChg chg="del">
          <ac:chgData name="Osvaldo A. Gonzalez Chaves" userId="fed9a06f-dbc4-460d-8ed4-4bb4cacac69c" providerId="ADAL" clId="{0C6927E6-C3B5-434E-952C-AEB1E67C12C6}" dt="2024-02-02T00:56:47.450" v="2348" actId="478"/>
          <ac:spMkLst>
            <pc:docMk/>
            <pc:sldMk cId="1728289748" sldId="272"/>
            <ac:spMk id="6" creationId="{BB4D5847-9C92-29C0-7945-DEC6E8FBE9E4}"/>
          </ac:spMkLst>
        </pc:spChg>
      </pc:sldChg>
      <pc:sldChg chg="modSp new del mod">
        <pc:chgData name="Osvaldo A. Gonzalez Chaves" userId="fed9a06f-dbc4-460d-8ed4-4bb4cacac69c" providerId="ADAL" clId="{0C6927E6-C3B5-434E-952C-AEB1E67C12C6}" dt="2024-02-08T23:05:40.716" v="2542" actId="47"/>
        <pc:sldMkLst>
          <pc:docMk/>
          <pc:sldMk cId="2602932397" sldId="273"/>
        </pc:sldMkLst>
        <pc:spChg chg="mod">
          <ac:chgData name="Osvaldo A. Gonzalez Chaves" userId="fed9a06f-dbc4-460d-8ed4-4bb4cacac69c" providerId="ADAL" clId="{0C6927E6-C3B5-434E-952C-AEB1E67C12C6}" dt="2024-02-08T21:49:03.847" v="2541" actId="20577"/>
          <ac:spMkLst>
            <pc:docMk/>
            <pc:sldMk cId="2602932397" sldId="273"/>
            <ac:spMk id="2" creationId="{457A4970-4A30-9BEC-A8DB-B65AF8B20948}"/>
          </ac:spMkLst>
        </pc:spChg>
        <pc:spChg chg="mod">
          <ac:chgData name="Osvaldo A. Gonzalez Chaves" userId="fed9a06f-dbc4-460d-8ed4-4bb4cacac69c" providerId="ADAL" clId="{0C6927E6-C3B5-434E-952C-AEB1E67C12C6}" dt="2024-02-08T21:48:56.705" v="2518"/>
          <ac:spMkLst>
            <pc:docMk/>
            <pc:sldMk cId="2602932397" sldId="273"/>
            <ac:spMk id="3" creationId="{C074B101-AAB1-7C67-E120-D8F10E27237A}"/>
          </ac:spMkLst>
        </pc:spChg>
      </pc:sldChg>
      <pc:sldChg chg="modSp new del mod modShow">
        <pc:chgData name="Osvaldo A. Gonzalez Chaves" userId="fed9a06f-dbc4-460d-8ed4-4bb4cacac69c" providerId="ADAL" clId="{0C6927E6-C3B5-434E-952C-AEB1E67C12C6}" dt="2024-05-28T21:30:33.971" v="2577" actId="47"/>
        <pc:sldMkLst>
          <pc:docMk/>
          <pc:sldMk cId="3656992082" sldId="273"/>
        </pc:sldMkLst>
        <pc:spChg chg="mod">
          <ac:chgData name="Osvaldo A. Gonzalez Chaves" userId="fed9a06f-dbc4-460d-8ed4-4bb4cacac69c" providerId="ADAL" clId="{0C6927E6-C3B5-434E-952C-AEB1E67C12C6}" dt="2024-02-08T23:06:20.193" v="2567" actId="20577"/>
          <ac:spMkLst>
            <pc:docMk/>
            <pc:sldMk cId="3656992082" sldId="273"/>
            <ac:spMk id="2" creationId="{221232C7-F886-5BEE-758C-E8EB266609A5}"/>
          </ac:spMkLst>
        </pc:spChg>
        <pc:spChg chg="mod">
          <ac:chgData name="Osvaldo A. Gonzalez Chaves" userId="fed9a06f-dbc4-460d-8ed4-4bb4cacac69c" providerId="ADAL" clId="{0C6927E6-C3B5-434E-952C-AEB1E67C12C6}" dt="2024-02-08T23:06:14.053" v="2544"/>
          <ac:spMkLst>
            <pc:docMk/>
            <pc:sldMk cId="3656992082" sldId="273"/>
            <ac:spMk id="3" creationId="{F3FEAE15-050C-5572-8C58-F7042BEE0FA7}"/>
          </ac:spMkLst>
        </pc:spChg>
      </pc:sldChg>
      <pc:sldChg chg="add del">
        <pc:chgData name="Osvaldo A. Gonzalez Chaves" userId="fed9a06f-dbc4-460d-8ed4-4bb4cacac69c" providerId="ADAL" clId="{0C6927E6-C3B5-434E-952C-AEB1E67C12C6}" dt="2024-02-02T20:53:09.411" v="2504" actId="47"/>
        <pc:sldMkLst>
          <pc:docMk/>
          <pc:sldMk cId="4031453502" sldId="273"/>
        </pc:sldMkLst>
      </pc:sldChg>
    </pc:docChg>
  </pc:docChgLst>
  <pc:docChgLst>
    <pc:chgData name="Osvaldo A. Gonzalez Chaves" userId="fed9a06f-dbc4-460d-8ed4-4bb4cacac69c" providerId="ADAL" clId="{41D28E73-9F58-47CA-9466-DB0D34EAB3EC}"/>
    <pc:docChg chg="undo custSel addSld delSld modSld sldOrd">
      <pc:chgData name="Osvaldo A. Gonzalez Chaves" userId="fed9a06f-dbc4-460d-8ed4-4bb4cacac69c" providerId="ADAL" clId="{41D28E73-9F58-47CA-9466-DB0D34EAB3EC}" dt="2024-01-26T20:56:28.054" v="2399" actId="1036"/>
      <pc:docMkLst>
        <pc:docMk/>
      </pc:docMkLst>
      <pc:sldChg chg="modSp mod">
        <pc:chgData name="Osvaldo A. Gonzalez Chaves" userId="fed9a06f-dbc4-460d-8ed4-4bb4cacac69c" providerId="ADAL" clId="{41D28E73-9F58-47CA-9466-DB0D34EAB3EC}" dt="2024-01-21T23:43:48.563" v="56" actId="313"/>
        <pc:sldMkLst>
          <pc:docMk/>
          <pc:sldMk cId="3235394869" sldId="256"/>
        </pc:sldMkLst>
        <pc:spChg chg="mod">
          <ac:chgData name="Osvaldo A. Gonzalez Chaves" userId="fed9a06f-dbc4-460d-8ed4-4bb4cacac69c" providerId="ADAL" clId="{41D28E73-9F58-47CA-9466-DB0D34EAB3EC}" dt="2024-01-21T23:43:48.563" v="56" actId="313"/>
          <ac:spMkLst>
            <pc:docMk/>
            <pc:sldMk cId="3235394869" sldId="256"/>
            <ac:spMk id="2" creationId="{7F986614-A875-4361-8EF9-3C48D84CC195}"/>
          </ac:spMkLst>
        </pc:sp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1402184207" sldId="257"/>
        </pc:sldMkLst>
      </pc:sldChg>
      <pc:sldChg chg="addSp delSp modSp new del">
        <pc:chgData name="Osvaldo A. Gonzalez Chaves" userId="fed9a06f-dbc4-460d-8ed4-4bb4cacac69c" providerId="ADAL" clId="{41D28E73-9F58-47CA-9466-DB0D34EAB3EC}" dt="2024-01-22T02:07:22.473" v="255" actId="47"/>
        <pc:sldMkLst>
          <pc:docMk/>
          <pc:sldMk cId="2270619994" sldId="257"/>
        </pc:sldMkLst>
        <pc:spChg chg="del">
          <ac:chgData name="Osvaldo A. Gonzalez Chaves" userId="fed9a06f-dbc4-460d-8ed4-4bb4cacac69c" providerId="ADAL" clId="{41D28E73-9F58-47CA-9466-DB0D34EAB3EC}" dt="2024-01-21T00:40:40.404" v="33"/>
          <ac:spMkLst>
            <pc:docMk/>
            <pc:sldMk cId="2270619994" sldId="257"/>
            <ac:spMk id="3" creationId="{726BCA60-E4F8-64D7-2944-43931CB0C828}"/>
          </ac:spMkLst>
        </pc:spChg>
        <pc:graphicFrameChg chg="add mod">
          <ac:chgData name="Osvaldo A. Gonzalez Chaves" userId="fed9a06f-dbc4-460d-8ed4-4bb4cacac69c" providerId="ADAL" clId="{41D28E73-9F58-47CA-9466-DB0D34EAB3EC}" dt="2024-01-21T00:40:40.404" v="33"/>
          <ac:graphicFrameMkLst>
            <pc:docMk/>
            <pc:sldMk cId="2270619994" sldId="257"/>
            <ac:graphicFrameMk id="4" creationId="{B7C6FCBD-2504-298A-D854-EBC39A98B888}"/>
          </ac:graphicFrameMkLst>
        </pc:graphicFrame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1423836157" sldId="258"/>
        </pc:sldMkLst>
      </pc:sldChg>
      <pc:sldChg chg="modSp add mod ord modShow">
        <pc:chgData name="Osvaldo A. Gonzalez Chaves" userId="fed9a06f-dbc4-460d-8ed4-4bb4cacac69c" providerId="ADAL" clId="{41D28E73-9F58-47CA-9466-DB0D34EAB3EC}" dt="2024-01-26T19:19:12.257" v="1542" actId="729"/>
        <pc:sldMkLst>
          <pc:docMk/>
          <pc:sldMk cId="2999603669" sldId="258"/>
        </pc:sldMkLst>
        <pc:spChg chg="mod">
          <ac:chgData name="Osvaldo A. Gonzalez Chaves" userId="fed9a06f-dbc4-460d-8ed4-4bb4cacac69c" providerId="ADAL" clId="{41D28E73-9F58-47CA-9466-DB0D34EAB3EC}" dt="2024-01-22T02:07:39.726" v="258" actId="27636"/>
          <ac:spMkLst>
            <pc:docMk/>
            <pc:sldMk cId="2999603669" sldId="258"/>
            <ac:spMk id="2" creationId="{7F986614-A875-4361-8EF9-3C48D84CC195}"/>
          </ac:spMkLst>
        </pc:sp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576583368" sldId="259"/>
        </pc:sldMkLst>
      </pc:sldChg>
      <pc:sldChg chg="addSp delSp modSp new mod setBg">
        <pc:chgData name="Osvaldo A. Gonzalez Chaves" userId="fed9a06f-dbc4-460d-8ed4-4bb4cacac69c" providerId="ADAL" clId="{41D28E73-9F58-47CA-9466-DB0D34EAB3EC}" dt="2024-01-22T00:33:51.152" v="96" actId="22"/>
        <pc:sldMkLst>
          <pc:docMk/>
          <pc:sldMk cId="2191330424" sldId="259"/>
        </pc:sldMkLst>
        <pc:spChg chg="add del mod">
          <ac:chgData name="Osvaldo A. Gonzalez Chaves" userId="fed9a06f-dbc4-460d-8ed4-4bb4cacac69c" providerId="ADAL" clId="{41D28E73-9F58-47CA-9466-DB0D34EAB3EC}" dt="2024-01-22T00:32:51.242" v="93" actId="20577"/>
          <ac:spMkLst>
            <pc:docMk/>
            <pc:sldMk cId="2191330424" sldId="259"/>
            <ac:spMk id="2" creationId="{4CA9446D-D618-8A23-D52F-514CFA4BBC87}"/>
          </ac:spMkLst>
        </pc:spChg>
        <pc:spChg chg="del">
          <ac:chgData name="Osvaldo A. Gonzalez Chaves" userId="fed9a06f-dbc4-460d-8ed4-4bb4cacac69c" providerId="ADAL" clId="{41D28E73-9F58-47CA-9466-DB0D34EAB3EC}" dt="2024-01-22T00:14:29.036" v="58" actId="22"/>
          <ac:spMkLst>
            <pc:docMk/>
            <pc:sldMk cId="2191330424" sldId="259"/>
            <ac:spMk id="3" creationId="{A48DD1A0-6BFB-AAAD-76B2-C074E7090F5F}"/>
          </ac:spMkLst>
        </pc:spChg>
        <pc:spChg chg="add del">
          <ac:chgData name="Osvaldo A. Gonzalez Chaves" userId="fed9a06f-dbc4-460d-8ed4-4bb4cacac69c" providerId="ADAL" clId="{41D28E73-9F58-47CA-9466-DB0D34EAB3EC}" dt="2024-01-22T00:33:51.152" v="96" actId="22"/>
          <ac:spMkLst>
            <pc:docMk/>
            <pc:sldMk cId="2191330424" sldId="259"/>
            <ac:spMk id="7" creationId="{F8624BB9-91A2-9F7F-4607-1670E3A891A3}"/>
          </ac:spMkLst>
        </pc:spChg>
        <pc:spChg chg="add del">
          <ac:chgData name="Osvaldo A. Gonzalez Chaves" userId="fed9a06f-dbc4-460d-8ed4-4bb4cacac69c" providerId="ADAL" clId="{41D28E73-9F58-47CA-9466-DB0D34EAB3EC}" dt="2024-01-22T00:14:59.486" v="65" actId="26606"/>
          <ac:spMkLst>
            <pc:docMk/>
            <pc:sldMk cId="2191330424" sldId="259"/>
            <ac:spMk id="10" creationId="{42A4FC2C-047E-45A5-965D-8E1E3BF09BC6}"/>
          </ac:spMkLst>
        </pc:spChg>
        <pc:spChg chg="add del">
          <ac:chgData name="Osvaldo A. Gonzalez Chaves" userId="fed9a06f-dbc4-460d-8ed4-4bb4cacac69c" providerId="ADAL" clId="{41D28E73-9F58-47CA-9466-DB0D34EAB3EC}" dt="2024-01-22T00:15:00.556" v="67" actId="26606"/>
          <ac:spMkLst>
            <pc:docMk/>
            <pc:sldMk cId="2191330424" sldId="259"/>
            <ac:spMk id="12" creationId="{CB44330D-EA18-4254-AA95-EB49948539B8}"/>
          </ac:spMkLst>
        </pc:spChg>
        <pc:spChg chg="add del">
          <ac:chgData name="Osvaldo A. Gonzalez Chaves" userId="fed9a06f-dbc4-460d-8ed4-4bb4cacac69c" providerId="ADAL" clId="{41D28E73-9F58-47CA-9466-DB0D34EAB3EC}" dt="2024-01-22T00:15:00.556" v="67" actId="26606"/>
          <ac:spMkLst>
            <pc:docMk/>
            <pc:sldMk cId="2191330424" sldId="259"/>
            <ac:spMk id="13" creationId="{32BC26D8-82FB-445E-AA49-62A77D7C1EE0}"/>
          </ac:spMkLst>
        </pc:spChg>
        <pc:spChg chg="add del">
          <ac:chgData name="Osvaldo A. Gonzalez Chaves" userId="fed9a06f-dbc4-460d-8ed4-4bb4cacac69c" providerId="ADAL" clId="{41D28E73-9F58-47CA-9466-DB0D34EAB3EC}" dt="2024-01-22T00:15:43.032" v="69" actId="26606"/>
          <ac:spMkLst>
            <pc:docMk/>
            <pc:sldMk cId="2191330424" sldId="259"/>
            <ac:spMk id="15" creationId="{42A4FC2C-047E-45A5-965D-8E1E3BF09BC6}"/>
          </ac:spMkLst>
        </pc:spChg>
        <pc:picChg chg="add mod ord">
          <ac:chgData name="Osvaldo A. Gonzalez Chaves" userId="fed9a06f-dbc4-460d-8ed4-4bb4cacac69c" providerId="ADAL" clId="{41D28E73-9F58-47CA-9466-DB0D34EAB3EC}" dt="2024-01-22T00:16:12.054" v="82" actId="1076"/>
          <ac:picMkLst>
            <pc:docMk/>
            <pc:sldMk cId="2191330424" sldId="259"/>
            <ac:picMk id="5" creationId="{7117FD99-D49F-1F43-0D16-D3CC9484A31D}"/>
          </ac:picMkLst>
        </pc:picChg>
      </pc:sldChg>
      <pc:sldChg chg="modSp new mod">
        <pc:chgData name="Osvaldo A. Gonzalez Chaves" userId="fed9a06f-dbc4-460d-8ed4-4bb4cacac69c" providerId="ADAL" clId="{41D28E73-9F58-47CA-9466-DB0D34EAB3EC}" dt="2024-01-26T18:20:39.056" v="821" actId="14100"/>
        <pc:sldMkLst>
          <pc:docMk/>
          <pc:sldMk cId="1995763906" sldId="260"/>
        </pc:sldMkLst>
        <pc:spChg chg="mod">
          <ac:chgData name="Osvaldo A. Gonzalez Chaves" userId="fed9a06f-dbc4-460d-8ed4-4bb4cacac69c" providerId="ADAL" clId="{41D28E73-9F58-47CA-9466-DB0D34EAB3EC}" dt="2024-01-22T00:36:49.607" v="143" actId="6549"/>
          <ac:spMkLst>
            <pc:docMk/>
            <pc:sldMk cId="1995763906" sldId="260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41D28E73-9F58-47CA-9466-DB0D34EAB3EC}" dt="2024-01-26T18:20:39.056" v="821" actId="14100"/>
          <ac:spMkLst>
            <pc:docMk/>
            <pc:sldMk cId="1995763906" sldId="260"/>
            <ac:spMk id="3" creationId="{2630D620-D15C-1528-FA88-4687406CB572}"/>
          </ac:spMkLst>
        </pc:sp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2201551154" sldId="260"/>
        </pc:sldMkLst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3315619766" sldId="261"/>
        </pc:sldMkLst>
      </pc:sldChg>
      <pc:sldChg chg="modSp add mod">
        <pc:chgData name="Osvaldo A. Gonzalez Chaves" userId="fed9a06f-dbc4-460d-8ed4-4bb4cacac69c" providerId="ADAL" clId="{41D28E73-9F58-47CA-9466-DB0D34EAB3EC}" dt="2024-01-26T19:16:31.017" v="1500" actId="403"/>
        <pc:sldMkLst>
          <pc:docMk/>
          <pc:sldMk cId="3584861601" sldId="261"/>
        </pc:sldMkLst>
        <pc:spChg chg="mod">
          <ac:chgData name="Osvaldo A. Gonzalez Chaves" userId="fed9a06f-dbc4-460d-8ed4-4bb4cacac69c" providerId="ADAL" clId="{41D28E73-9F58-47CA-9466-DB0D34EAB3EC}" dt="2024-01-22T01:53:17.740" v="177" actId="108"/>
          <ac:spMkLst>
            <pc:docMk/>
            <pc:sldMk cId="3584861601" sldId="261"/>
            <ac:spMk id="2" creationId="{3CF5778A-9F14-247C-3A5E-F3D1702A9EBB}"/>
          </ac:spMkLst>
        </pc:spChg>
        <pc:spChg chg="mod">
          <ac:chgData name="Osvaldo A. Gonzalez Chaves" userId="fed9a06f-dbc4-460d-8ed4-4bb4cacac69c" providerId="ADAL" clId="{41D28E73-9F58-47CA-9466-DB0D34EAB3EC}" dt="2024-01-26T19:16:31.017" v="1500" actId="403"/>
          <ac:spMkLst>
            <pc:docMk/>
            <pc:sldMk cId="3584861601" sldId="261"/>
            <ac:spMk id="3" creationId="{2630D620-D15C-1528-FA88-4687406CB572}"/>
          </ac:spMkLst>
        </pc:spChg>
      </pc:sldChg>
      <pc:sldChg chg="addSp delSp modSp add mod ord">
        <pc:chgData name="Osvaldo A. Gonzalez Chaves" userId="fed9a06f-dbc4-460d-8ed4-4bb4cacac69c" providerId="ADAL" clId="{41D28E73-9F58-47CA-9466-DB0D34EAB3EC}" dt="2024-01-26T20:51:07.065" v="2321" actId="20577"/>
        <pc:sldMkLst>
          <pc:docMk/>
          <pc:sldMk cId="119449681" sldId="262"/>
        </pc:sldMkLst>
        <pc:spChg chg="mod">
          <ac:chgData name="Osvaldo A. Gonzalez Chaves" userId="fed9a06f-dbc4-460d-8ed4-4bb4cacac69c" providerId="ADAL" clId="{41D28E73-9F58-47CA-9466-DB0D34EAB3EC}" dt="2024-01-22T01:58:35.466" v="249" actId="20577"/>
          <ac:spMkLst>
            <pc:docMk/>
            <pc:sldMk cId="119449681" sldId="262"/>
            <ac:spMk id="2" creationId="{3CF5778A-9F14-247C-3A5E-F3D1702A9EBB}"/>
          </ac:spMkLst>
        </pc:spChg>
        <pc:spChg chg="del mod">
          <ac:chgData name="Osvaldo A. Gonzalez Chaves" userId="fed9a06f-dbc4-460d-8ed4-4bb4cacac69c" providerId="ADAL" clId="{41D28E73-9F58-47CA-9466-DB0D34EAB3EC}" dt="2024-01-26T20:43:54.490" v="1852" actId="1032"/>
          <ac:spMkLst>
            <pc:docMk/>
            <pc:sldMk cId="119449681" sldId="262"/>
            <ac:spMk id="3" creationId="{2630D620-D15C-1528-FA88-4687406CB572}"/>
          </ac:spMkLst>
        </pc:spChg>
        <pc:spChg chg="add del">
          <ac:chgData name="Osvaldo A. Gonzalez Chaves" userId="fed9a06f-dbc4-460d-8ed4-4bb4cacac69c" providerId="ADAL" clId="{41D28E73-9F58-47CA-9466-DB0D34EAB3EC}" dt="2024-01-26T20:38:14.659" v="1847" actId="478"/>
          <ac:spMkLst>
            <pc:docMk/>
            <pc:sldMk cId="119449681" sldId="262"/>
            <ac:spMk id="4" creationId="{F6619369-7647-5C7C-B6A3-59D0E96341B0}"/>
          </ac:spMkLst>
        </pc:spChg>
        <pc:graphicFrameChg chg="add mod modGraphic">
          <ac:chgData name="Osvaldo A. Gonzalez Chaves" userId="fed9a06f-dbc4-460d-8ed4-4bb4cacac69c" providerId="ADAL" clId="{41D28E73-9F58-47CA-9466-DB0D34EAB3EC}" dt="2024-01-26T20:51:07.065" v="2321" actId="20577"/>
          <ac:graphicFrameMkLst>
            <pc:docMk/>
            <pc:sldMk cId="119449681" sldId="262"/>
            <ac:graphicFrameMk id="5" creationId="{A353751B-3552-9EAC-84CC-B72AFD0FCF29}"/>
          </ac:graphicFrameMkLst>
        </pc:graphicFrame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3060948060" sldId="262"/>
        </pc:sldMkLst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2085007140" sldId="263"/>
        </pc:sldMkLst>
      </pc:sldChg>
      <pc:sldChg chg="modSp new mod">
        <pc:chgData name="Osvaldo A. Gonzalez Chaves" userId="fed9a06f-dbc4-460d-8ed4-4bb4cacac69c" providerId="ADAL" clId="{41D28E73-9F58-47CA-9466-DB0D34EAB3EC}" dt="2024-01-26T19:02:48.275" v="1474" actId="20577"/>
        <pc:sldMkLst>
          <pc:docMk/>
          <pc:sldMk cId="2091264916" sldId="263"/>
        </pc:sldMkLst>
        <pc:spChg chg="mod">
          <ac:chgData name="Osvaldo A. Gonzalez Chaves" userId="fed9a06f-dbc4-460d-8ed4-4bb4cacac69c" providerId="ADAL" clId="{41D28E73-9F58-47CA-9466-DB0D34EAB3EC}" dt="2024-01-26T03:36:31.668" v="548" actId="14100"/>
          <ac:spMkLst>
            <pc:docMk/>
            <pc:sldMk cId="2091264916" sldId="263"/>
            <ac:spMk id="2" creationId="{79020C7D-DB45-CA1F-83E7-E547FAC94175}"/>
          </ac:spMkLst>
        </pc:spChg>
        <pc:spChg chg="mod">
          <ac:chgData name="Osvaldo A. Gonzalez Chaves" userId="fed9a06f-dbc4-460d-8ed4-4bb4cacac69c" providerId="ADAL" clId="{41D28E73-9F58-47CA-9466-DB0D34EAB3EC}" dt="2024-01-26T19:02:48.275" v="1474" actId="20577"/>
          <ac:spMkLst>
            <pc:docMk/>
            <pc:sldMk cId="2091264916" sldId="263"/>
            <ac:spMk id="3" creationId="{4EF2B5E8-7E0C-C74A-2923-758D57816A2A}"/>
          </ac:spMkLst>
        </pc:sp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2483426882" sldId="264"/>
        </pc:sldMkLst>
      </pc:sldChg>
      <pc:sldChg chg="addSp delSp modSp new mod">
        <pc:chgData name="Osvaldo A. Gonzalez Chaves" userId="fed9a06f-dbc4-460d-8ed4-4bb4cacac69c" providerId="ADAL" clId="{41D28E73-9F58-47CA-9466-DB0D34EAB3EC}" dt="2024-01-26T20:13:03.641" v="1622" actId="14100"/>
        <pc:sldMkLst>
          <pc:docMk/>
          <pc:sldMk cId="3673884658" sldId="264"/>
        </pc:sldMkLst>
        <pc:spChg chg="mod">
          <ac:chgData name="Osvaldo A. Gonzalez Chaves" userId="fed9a06f-dbc4-460d-8ed4-4bb4cacac69c" providerId="ADAL" clId="{41D28E73-9F58-47CA-9466-DB0D34EAB3EC}" dt="2024-01-26T19:17:39.211" v="1539" actId="20577"/>
          <ac:spMkLst>
            <pc:docMk/>
            <pc:sldMk cId="3673884658" sldId="264"/>
            <ac:spMk id="2" creationId="{AE8D7D43-643D-EBE4-38B8-EBD9250976A8}"/>
          </ac:spMkLst>
        </pc:spChg>
        <pc:spChg chg="del">
          <ac:chgData name="Osvaldo A. Gonzalez Chaves" userId="fed9a06f-dbc4-460d-8ed4-4bb4cacac69c" providerId="ADAL" clId="{41D28E73-9F58-47CA-9466-DB0D34EAB3EC}" dt="2024-01-26T18:43:24.045" v="871"/>
          <ac:spMkLst>
            <pc:docMk/>
            <pc:sldMk cId="3673884658" sldId="264"/>
            <ac:spMk id="3" creationId="{E04F838F-E603-1024-3A35-5C3E059F3D0F}"/>
          </ac:spMkLst>
        </pc:spChg>
        <pc:spChg chg="add del mod">
          <ac:chgData name="Osvaldo A. Gonzalez Chaves" userId="fed9a06f-dbc4-460d-8ed4-4bb4cacac69c" providerId="ADAL" clId="{41D28E73-9F58-47CA-9466-DB0D34EAB3EC}" dt="2024-01-26T18:43:26.408" v="872"/>
          <ac:spMkLst>
            <pc:docMk/>
            <pc:sldMk cId="3673884658" sldId="264"/>
            <ac:spMk id="4" creationId="{5F45C3BD-3A33-3EB1-D546-4B0AD49FD11D}"/>
          </ac:spMkLst>
        </pc:spChg>
        <pc:spChg chg="add del mod">
          <ac:chgData name="Osvaldo A. Gonzalez Chaves" userId="fed9a06f-dbc4-460d-8ed4-4bb4cacac69c" providerId="ADAL" clId="{41D28E73-9F58-47CA-9466-DB0D34EAB3EC}" dt="2024-01-26T18:43:29.989" v="873"/>
          <ac:spMkLst>
            <pc:docMk/>
            <pc:sldMk cId="3673884658" sldId="264"/>
            <ac:spMk id="5" creationId="{6AC26C10-D0A7-23E8-6A61-9340D3EEAF24}"/>
          </ac:spMkLst>
        </pc:spChg>
        <pc:spChg chg="add del mod">
          <ac:chgData name="Osvaldo A. Gonzalez Chaves" userId="fed9a06f-dbc4-460d-8ed4-4bb4cacac69c" providerId="ADAL" clId="{41D28E73-9F58-47CA-9466-DB0D34EAB3EC}" dt="2024-01-26T18:43:31.814" v="874"/>
          <ac:spMkLst>
            <pc:docMk/>
            <pc:sldMk cId="3673884658" sldId="264"/>
            <ac:spMk id="6" creationId="{85E441CB-4B9C-BC84-D11A-D0F2E4DF465B}"/>
          </ac:spMkLst>
        </pc:spChg>
        <pc:spChg chg="add del mod">
          <ac:chgData name="Osvaldo A. Gonzalez Chaves" userId="fed9a06f-dbc4-460d-8ed4-4bb4cacac69c" providerId="ADAL" clId="{41D28E73-9F58-47CA-9466-DB0D34EAB3EC}" dt="2024-01-26T18:43:39.278" v="875"/>
          <ac:spMkLst>
            <pc:docMk/>
            <pc:sldMk cId="3673884658" sldId="264"/>
            <ac:spMk id="7" creationId="{703F316E-8125-83E3-9BD0-0247066ADB6A}"/>
          </ac:spMkLst>
        </pc:spChg>
        <pc:spChg chg="add del mod">
          <ac:chgData name="Osvaldo A. Gonzalez Chaves" userId="fed9a06f-dbc4-460d-8ed4-4bb4cacac69c" providerId="ADAL" clId="{41D28E73-9F58-47CA-9466-DB0D34EAB3EC}" dt="2024-01-26T18:44:15.665" v="878" actId="22"/>
          <ac:spMkLst>
            <pc:docMk/>
            <pc:sldMk cId="3673884658" sldId="264"/>
            <ac:spMk id="8" creationId="{921F0745-3727-D14B-110D-9D313ED04D0B}"/>
          </ac:spMkLst>
        </pc:spChg>
        <pc:spChg chg="add">
          <ac:chgData name="Osvaldo A. Gonzalez Chaves" userId="fed9a06f-dbc4-460d-8ed4-4bb4cacac69c" providerId="ADAL" clId="{41D28E73-9F58-47CA-9466-DB0D34EAB3EC}" dt="2024-01-26T18:43:41.862" v="876"/>
          <ac:spMkLst>
            <pc:docMk/>
            <pc:sldMk cId="3673884658" sldId="264"/>
            <ac:spMk id="9" creationId="{F4D514B0-F583-5801-021F-CEACDBF6D472}"/>
          </ac:spMkLst>
        </pc:spChg>
        <pc:spChg chg="add del mod">
          <ac:chgData name="Osvaldo A. Gonzalez Chaves" userId="fed9a06f-dbc4-460d-8ed4-4bb4cacac69c" providerId="ADAL" clId="{41D28E73-9F58-47CA-9466-DB0D34EAB3EC}" dt="2024-01-26T20:11:03.760" v="1605" actId="478"/>
          <ac:spMkLst>
            <pc:docMk/>
            <pc:sldMk cId="3673884658" sldId="264"/>
            <ac:spMk id="12" creationId="{27EA9922-C72B-0463-EEA3-A52069AE3EAE}"/>
          </ac:spMkLst>
        </pc:spChg>
        <pc:picChg chg="add del mod ord">
          <ac:chgData name="Osvaldo A. Gonzalez Chaves" userId="fed9a06f-dbc4-460d-8ed4-4bb4cacac69c" providerId="ADAL" clId="{41D28E73-9F58-47CA-9466-DB0D34EAB3EC}" dt="2024-01-26T20:10:52.673" v="1600" actId="478"/>
          <ac:picMkLst>
            <pc:docMk/>
            <pc:sldMk cId="3673884658" sldId="264"/>
            <ac:picMk id="11" creationId="{B0AAFDB9-08D7-9FD1-A73A-EE36E5AF2818}"/>
          </ac:picMkLst>
        </pc:picChg>
        <pc:picChg chg="add del mod">
          <ac:chgData name="Osvaldo A. Gonzalez Chaves" userId="fed9a06f-dbc4-460d-8ed4-4bb4cacac69c" providerId="ADAL" clId="{41D28E73-9F58-47CA-9466-DB0D34EAB3EC}" dt="2024-01-26T20:12:12.727" v="1611" actId="478"/>
          <ac:picMkLst>
            <pc:docMk/>
            <pc:sldMk cId="3673884658" sldId="264"/>
            <ac:picMk id="14" creationId="{87B1E004-A894-11A8-BD7C-FFCB07334CA4}"/>
          </ac:picMkLst>
        </pc:picChg>
        <pc:picChg chg="add mod">
          <ac:chgData name="Osvaldo A. Gonzalez Chaves" userId="fed9a06f-dbc4-460d-8ed4-4bb4cacac69c" providerId="ADAL" clId="{41D28E73-9F58-47CA-9466-DB0D34EAB3EC}" dt="2024-01-26T20:11:12.701" v="1608" actId="14100"/>
          <ac:picMkLst>
            <pc:docMk/>
            <pc:sldMk cId="3673884658" sldId="264"/>
            <ac:picMk id="1038" creationId="{86F1A6E2-795D-224A-1570-99D8DFD77EF2}"/>
          </ac:picMkLst>
        </pc:picChg>
        <pc:picChg chg="add mod">
          <ac:chgData name="Osvaldo A. Gonzalez Chaves" userId="fed9a06f-dbc4-460d-8ed4-4bb4cacac69c" providerId="ADAL" clId="{41D28E73-9F58-47CA-9466-DB0D34EAB3EC}" dt="2024-01-26T20:13:03.641" v="1622" actId="14100"/>
          <ac:picMkLst>
            <pc:docMk/>
            <pc:sldMk cId="3673884658" sldId="264"/>
            <ac:picMk id="1040" creationId="{F090A572-6DF9-39D2-3057-698448B8FF9E}"/>
          </ac:picMkLst>
        </pc:picChg>
      </pc:sldChg>
      <pc:sldChg chg="del">
        <pc:chgData name="Osvaldo A. Gonzalez Chaves" userId="fed9a06f-dbc4-460d-8ed4-4bb4cacac69c" providerId="ADAL" clId="{41D28E73-9F58-47CA-9466-DB0D34EAB3EC}" dt="2024-01-21T00:40:02.294" v="0" actId="47"/>
        <pc:sldMkLst>
          <pc:docMk/>
          <pc:sldMk cId="1561622411" sldId="265"/>
        </pc:sldMkLst>
      </pc:sldChg>
      <pc:sldChg chg="addSp delSp modSp add mod">
        <pc:chgData name="Osvaldo A. Gonzalez Chaves" userId="fed9a06f-dbc4-460d-8ed4-4bb4cacac69c" providerId="ADAL" clId="{41D28E73-9F58-47CA-9466-DB0D34EAB3EC}" dt="2024-01-26T19:30:19.148" v="1595" actId="14100"/>
        <pc:sldMkLst>
          <pc:docMk/>
          <pc:sldMk cId="2265312854" sldId="265"/>
        </pc:sldMkLst>
        <pc:spChg chg="mod">
          <ac:chgData name="Osvaldo A. Gonzalez Chaves" userId="fed9a06f-dbc4-460d-8ed4-4bb4cacac69c" providerId="ADAL" clId="{41D28E73-9F58-47CA-9466-DB0D34EAB3EC}" dt="2024-01-26T18:56:38.661" v="1413" actId="33524"/>
          <ac:spMkLst>
            <pc:docMk/>
            <pc:sldMk cId="2265312854" sldId="265"/>
            <ac:spMk id="2" creationId="{AE8D7D43-643D-EBE4-38B8-EBD9250976A8}"/>
          </ac:spMkLst>
        </pc:spChg>
        <pc:spChg chg="add del mod">
          <ac:chgData name="Osvaldo A. Gonzalez Chaves" userId="fed9a06f-dbc4-460d-8ed4-4bb4cacac69c" providerId="ADAL" clId="{41D28E73-9F58-47CA-9466-DB0D34EAB3EC}" dt="2024-01-26T18:51:19.501" v="919" actId="1032"/>
          <ac:spMkLst>
            <pc:docMk/>
            <pc:sldMk cId="2265312854" sldId="265"/>
            <ac:spMk id="3" creationId="{B9928472-1977-28A6-5CC1-E4ECCAE54D64}"/>
          </ac:spMkLst>
        </pc:spChg>
        <pc:graphicFrameChg chg="add mod modGraphic">
          <ac:chgData name="Osvaldo A. Gonzalez Chaves" userId="fed9a06f-dbc4-460d-8ed4-4bb4cacac69c" providerId="ADAL" clId="{41D28E73-9F58-47CA-9466-DB0D34EAB3EC}" dt="2024-01-26T19:30:15.106" v="1594" actId="122"/>
          <ac:graphicFrameMkLst>
            <pc:docMk/>
            <pc:sldMk cId="2265312854" sldId="265"/>
            <ac:graphicFrameMk id="4" creationId="{2386890B-C46E-43AB-A674-7122D99F0C28}"/>
          </ac:graphicFrameMkLst>
        </pc:graphicFrameChg>
        <pc:picChg chg="add mod">
          <ac:chgData name="Osvaldo A. Gonzalez Chaves" userId="fed9a06f-dbc4-460d-8ed4-4bb4cacac69c" providerId="ADAL" clId="{41D28E73-9F58-47CA-9466-DB0D34EAB3EC}" dt="2024-01-26T19:30:19.148" v="1595" actId="14100"/>
          <ac:picMkLst>
            <pc:docMk/>
            <pc:sldMk cId="2265312854" sldId="265"/>
            <ac:picMk id="6" creationId="{2CCDF2E1-DDE4-A68A-06C6-F2E6CE6951A9}"/>
          </ac:picMkLst>
        </pc:picChg>
        <pc:picChg chg="del">
          <ac:chgData name="Osvaldo A. Gonzalez Chaves" userId="fed9a06f-dbc4-460d-8ed4-4bb4cacac69c" providerId="ADAL" clId="{41D28E73-9F58-47CA-9466-DB0D34EAB3EC}" dt="2024-01-26T18:50:12.008" v="888" actId="478"/>
          <ac:picMkLst>
            <pc:docMk/>
            <pc:sldMk cId="2265312854" sldId="265"/>
            <ac:picMk id="11" creationId="{B0AAFDB9-08D7-9FD1-A73A-EE36E5AF2818}"/>
          </ac:picMkLst>
        </pc:picChg>
        <pc:picChg chg="del">
          <ac:chgData name="Osvaldo A. Gonzalez Chaves" userId="fed9a06f-dbc4-460d-8ed4-4bb4cacac69c" providerId="ADAL" clId="{41D28E73-9F58-47CA-9466-DB0D34EAB3EC}" dt="2024-01-26T18:50:17.623" v="889" actId="478"/>
          <ac:picMkLst>
            <pc:docMk/>
            <pc:sldMk cId="2265312854" sldId="265"/>
            <ac:picMk id="1038" creationId="{86F1A6E2-795D-224A-1570-99D8DFD77EF2}"/>
          </ac:picMkLst>
        </pc:picChg>
      </pc:sldChg>
      <pc:sldChg chg="addSp delSp modSp add mod modTransition modAnim">
        <pc:chgData name="Osvaldo A. Gonzalez Chaves" userId="fed9a06f-dbc4-460d-8ed4-4bb4cacac69c" providerId="ADAL" clId="{41D28E73-9F58-47CA-9466-DB0D34EAB3EC}" dt="2024-01-26T20:41:36.554" v="1851" actId="115"/>
        <pc:sldMkLst>
          <pc:docMk/>
          <pc:sldMk cId="595633539" sldId="266"/>
        </pc:sldMkLst>
        <pc:spChg chg="mod">
          <ac:chgData name="Osvaldo A. Gonzalez Chaves" userId="fed9a06f-dbc4-460d-8ed4-4bb4cacac69c" providerId="ADAL" clId="{41D28E73-9F58-47CA-9466-DB0D34EAB3EC}" dt="2024-01-26T20:26:56.302" v="1826" actId="14100"/>
          <ac:spMkLst>
            <pc:docMk/>
            <pc:sldMk cId="595633539" sldId="266"/>
            <ac:spMk id="2" creationId="{AE8D7D43-643D-EBE4-38B8-EBD9250976A8}"/>
          </ac:spMkLst>
        </pc:spChg>
        <pc:spChg chg="add mod">
          <ac:chgData name="Osvaldo A. Gonzalez Chaves" userId="fed9a06f-dbc4-460d-8ed4-4bb4cacac69c" providerId="ADAL" clId="{41D28E73-9F58-47CA-9466-DB0D34EAB3EC}" dt="2024-01-26T20:25:39.710" v="1803" actId="1076"/>
          <ac:spMkLst>
            <pc:docMk/>
            <pc:sldMk cId="595633539" sldId="266"/>
            <ac:spMk id="19" creationId="{4B4010D9-3F0C-B179-C058-E5D11B8260A3}"/>
          </ac:spMkLst>
        </pc:spChg>
        <pc:spChg chg="add mod">
          <ac:chgData name="Osvaldo A. Gonzalez Chaves" userId="fed9a06f-dbc4-460d-8ed4-4bb4cacac69c" providerId="ADAL" clId="{41D28E73-9F58-47CA-9466-DB0D34EAB3EC}" dt="2024-01-26T20:41:36.554" v="1851" actId="115"/>
          <ac:spMkLst>
            <pc:docMk/>
            <pc:sldMk cId="595633539" sldId="266"/>
            <ac:spMk id="20" creationId="{0F00E1CE-B6A3-4E15-63CF-A464E1B62632}"/>
          </ac:spMkLst>
        </pc:spChg>
        <pc:grpChg chg="add mod">
          <ac:chgData name="Osvaldo A. Gonzalez Chaves" userId="fed9a06f-dbc4-460d-8ed4-4bb4cacac69c" providerId="ADAL" clId="{41D28E73-9F58-47CA-9466-DB0D34EAB3EC}" dt="2024-01-26T20:27:02.175" v="1830" actId="1076"/>
          <ac:grpSpMkLst>
            <pc:docMk/>
            <pc:sldMk cId="595633539" sldId="266"/>
            <ac:grpSpMk id="18" creationId="{571EC5A5-FEB6-C29B-06D8-F302A6A480C7}"/>
          </ac:grpSpMkLst>
        </pc:grpChg>
        <pc:graphicFrameChg chg="mod">
          <ac:chgData name="Osvaldo A. Gonzalez Chaves" userId="fed9a06f-dbc4-460d-8ed4-4bb4cacac69c" providerId="ADAL" clId="{41D28E73-9F58-47CA-9466-DB0D34EAB3EC}" dt="2024-01-26T19:25:27.285" v="1575" actId="14100"/>
          <ac:graphicFrameMkLst>
            <pc:docMk/>
            <pc:sldMk cId="595633539" sldId="266"/>
            <ac:graphicFrameMk id="4" creationId="{2386890B-C46E-43AB-A674-7122D99F0C28}"/>
          </ac:graphicFrameMkLst>
        </pc:graphicFrameChg>
        <pc:picChg chg="add del mod">
          <ac:chgData name="Osvaldo A. Gonzalez Chaves" userId="fed9a06f-dbc4-460d-8ed4-4bb4cacac69c" providerId="ADAL" clId="{41D28E73-9F58-47CA-9466-DB0D34EAB3EC}" dt="2024-01-26T19:28:48" v="1586" actId="478"/>
          <ac:picMkLst>
            <pc:docMk/>
            <pc:sldMk cId="595633539" sldId="266"/>
            <ac:picMk id="5" creationId="{7C46EED1-81E8-3D26-59B1-94FD6511F96B}"/>
          </ac:picMkLst>
        </pc:picChg>
        <pc:picChg chg="del">
          <ac:chgData name="Osvaldo A. Gonzalez Chaves" userId="fed9a06f-dbc4-460d-8ed4-4bb4cacac69c" providerId="ADAL" clId="{41D28E73-9F58-47CA-9466-DB0D34EAB3EC}" dt="2024-01-26T19:25:22.449" v="1574" actId="478"/>
          <ac:picMkLst>
            <pc:docMk/>
            <pc:sldMk cId="595633539" sldId="266"/>
            <ac:picMk id="6" creationId="{2CCDF2E1-DDE4-A68A-06C6-F2E6CE6951A9}"/>
          </ac:picMkLst>
        </pc:picChg>
        <pc:picChg chg="add mod">
          <ac:chgData name="Osvaldo A. Gonzalez Chaves" userId="fed9a06f-dbc4-460d-8ed4-4bb4cacac69c" providerId="ADAL" clId="{41D28E73-9F58-47CA-9466-DB0D34EAB3EC}" dt="2024-01-26T20:27:53.273" v="1837" actId="1076"/>
          <ac:picMkLst>
            <pc:docMk/>
            <pc:sldMk cId="595633539" sldId="266"/>
            <ac:picMk id="8" creationId="{73D5D07D-BE20-73CD-F0B7-4B6524F146BA}"/>
          </ac:picMkLst>
        </pc:picChg>
        <pc:picChg chg="add del mod">
          <ac:chgData name="Osvaldo A. Gonzalez Chaves" userId="fed9a06f-dbc4-460d-8ed4-4bb4cacac69c" providerId="ADAL" clId="{41D28E73-9F58-47CA-9466-DB0D34EAB3EC}" dt="2024-01-26T20:25:31.157" v="1800" actId="478"/>
          <ac:picMkLst>
            <pc:docMk/>
            <pc:sldMk cId="595633539" sldId="266"/>
            <ac:picMk id="11" creationId="{EA460ACF-B2FD-195F-FFB1-624CBD9C1777}"/>
          </ac:picMkLst>
        </pc:picChg>
        <pc:picChg chg="add mod">
          <ac:chgData name="Osvaldo A. Gonzalez Chaves" userId="fed9a06f-dbc4-460d-8ed4-4bb4cacac69c" providerId="ADAL" clId="{41D28E73-9F58-47CA-9466-DB0D34EAB3EC}" dt="2024-01-26T20:27:58.223" v="1839" actId="14100"/>
          <ac:picMkLst>
            <pc:docMk/>
            <pc:sldMk cId="595633539" sldId="266"/>
            <ac:picMk id="13" creationId="{0D12B19A-7A4F-19B0-9985-D7D3D96C026D}"/>
          </ac:picMkLst>
        </pc:picChg>
        <pc:picChg chg="add mod">
          <ac:chgData name="Osvaldo A. Gonzalez Chaves" userId="fed9a06f-dbc4-460d-8ed4-4bb4cacac69c" providerId="ADAL" clId="{41D28E73-9F58-47CA-9466-DB0D34EAB3EC}" dt="2024-01-26T20:27:51.960" v="1836" actId="1076"/>
          <ac:picMkLst>
            <pc:docMk/>
            <pc:sldMk cId="595633539" sldId="266"/>
            <ac:picMk id="15" creationId="{1EAE99D7-47A9-EF83-476A-90A4D2058464}"/>
          </ac:picMkLst>
        </pc:picChg>
        <pc:picChg chg="add del">
          <ac:chgData name="Osvaldo A. Gonzalez Chaves" userId="fed9a06f-dbc4-460d-8ed4-4bb4cacac69c" providerId="ADAL" clId="{41D28E73-9F58-47CA-9466-DB0D34EAB3EC}" dt="2024-01-26T20:24:30.501" v="1639" actId="478"/>
          <ac:picMkLst>
            <pc:docMk/>
            <pc:sldMk cId="595633539" sldId="266"/>
            <ac:picMk id="17" creationId="{783580A4-CC63-7281-FC02-411A14BC8555}"/>
          </ac:picMkLst>
        </pc:picChg>
      </pc:sldChg>
      <pc:sldChg chg="del">
        <pc:chgData name="Osvaldo A. Gonzalez Chaves" userId="fed9a06f-dbc4-460d-8ed4-4bb4cacac69c" providerId="ADAL" clId="{41D28E73-9F58-47CA-9466-DB0D34EAB3EC}" dt="2024-01-21T00:40:04.818" v="1" actId="47"/>
        <pc:sldMkLst>
          <pc:docMk/>
          <pc:sldMk cId="3365571069" sldId="266"/>
        </pc:sldMkLst>
      </pc:sldChg>
      <pc:sldChg chg="addSp modSp add mod">
        <pc:chgData name="Osvaldo A. Gonzalez Chaves" userId="fed9a06f-dbc4-460d-8ed4-4bb4cacac69c" providerId="ADAL" clId="{41D28E73-9F58-47CA-9466-DB0D34EAB3EC}" dt="2024-01-26T20:56:28.054" v="2399" actId="1036"/>
        <pc:sldMkLst>
          <pc:docMk/>
          <pc:sldMk cId="693390321" sldId="267"/>
        </pc:sldMkLst>
        <pc:graphicFrameChg chg="mod">
          <ac:chgData name="Osvaldo A. Gonzalez Chaves" userId="fed9a06f-dbc4-460d-8ed4-4bb4cacac69c" providerId="ADAL" clId="{41D28E73-9F58-47CA-9466-DB0D34EAB3EC}" dt="2024-01-26T20:52:02.912" v="2328" actId="478"/>
          <ac:graphicFrameMkLst>
            <pc:docMk/>
            <pc:sldMk cId="693390321" sldId="267"/>
            <ac:graphicFrameMk id="5" creationId="{A353751B-3552-9EAC-84CC-B72AFD0FCF29}"/>
          </ac:graphicFrameMkLst>
        </pc:graphicFrameChg>
        <pc:picChg chg="add mod modCrop">
          <ac:chgData name="Osvaldo A. Gonzalez Chaves" userId="fed9a06f-dbc4-460d-8ed4-4bb4cacac69c" providerId="ADAL" clId="{41D28E73-9F58-47CA-9466-DB0D34EAB3EC}" dt="2024-01-26T20:56:28.054" v="2399" actId="1036"/>
          <ac:picMkLst>
            <pc:docMk/>
            <pc:sldMk cId="693390321" sldId="267"/>
            <ac:picMk id="4" creationId="{18272903-D2D6-2749-D2F7-E6F52F1CAED1}"/>
          </ac:picMkLst>
        </pc:picChg>
        <pc:picChg chg="add mod modCrop">
          <ac:chgData name="Osvaldo A. Gonzalez Chaves" userId="fed9a06f-dbc4-460d-8ed4-4bb4cacac69c" providerId="ADAL" clId="{41D28E73-9F58-47CA-9466-DB0D34EAB3EC}" dt="2024-01-26T20:56:06.746" v="2392" actId="14100"/>
          <ac:picMkLst>
            <pc:docMk/>
            <pc:sldMk cId="693390321" sldId="267"/>
            <ac:picMk id="7" creationId="{00539704-45E8-3DEE-3269-8E8F5CF12355}"/>
          </ac:picMkLst>
        </pc:picChg>
        <pc:picChg chg="add mod">
          <ac:chgData name="Osvaldo A. Gonzalez Chaves" userId="fed9a06f-dbc4-460d-8ed4-4bb4cacac69c" providerId="ADAL" clId="{41D28E73-9F58-47CA-9466-DB0D34EAB3EC}" dt="2024-01-26T20:55:58.388" v="2388" actId="14100"/>
          <ac:picMkLst>
            <pc:docMk/>
            <pc:sldMk cId="693390321" sldId="267"/>
            <ac:picMk id="9" creationId="{A5A0AC0C-C64F-6E9C-FE04-66D25F0DFF9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F264CD4-005B-4C28-83A1-83F21C0367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7D087FAC-67A6-4201-BDF7-4E817A35BB9C}">
      <dgm:prSet phldrT="[Texto]" custT="1"/>
      <dgm:spPr>
        <a:solidFill>
          <a:schemeClr val="accent1">
            <a:lumMod val="50000"/>
          </a:schemeClr>
        </a:solidFill>
        <a:ln>
          <a:noFill/>
        </a:ln>
      </dgm:spPr>
      <dgm:t>
        <a:bodyPr/>
        <a:lstStyle/>
        <a:p>
          <a:pPr algn="ctr"/>
          <a:r>
            <a:rPr lang="es-CR" sz="2000" b="1" dirty="0"/>
            <a:t>Meta</a:t>
          </a:r>
          <a:r>
            <a:rPr lang="es-CR" sz="2000" dirty="0"/>
            <a:t>: Identificar grupos de objetos de tal forma que los objetos en un grupo sean similares entre ellos y diferentes de los objetos de otros grupos</a:t>
          </a:r>
          <a:endParaRPr lang="es-CR" sz="5300" dirty="0"/>
        </a:p>
      </dgm:t>
    </dgm:pt>
    <dgm:pt modelId="{6A91BF0B-D5AB-45E0-8A95-5B393B435392}" type="parTrans" cxnId="{A19BC86D-4573-422B-9637-EB4C70D76729}">
      <dgm:prSet/>
      <dgm:spPr/>
      <dgm:t>
        <a:bodyPr/>
        <a:lstStyle/>
        <a:p>
          <a:endParaRPr lang="es-CR"/>
        </a:p>
      </dgm:t>
    </dgm:pt>
    <dgm:pt modelId="{4E027F16-9AFC-49FC-A375-C0564B3D9572}" type="sibTrans" cxnId="{A19BC86D-4573-422B-9637-EB4C70D76729}">
      <dgm:prSet/>
      <dgm:spPr/>
      <dgm:t>
        <a:bodyPr/>
        <a:lstStyle/>
        <a:p>
          <a:endParaRPr lang="es-CR"/>
        </a:p>
      </dgm:t>
    </dgm:pt>
    <dgm:pt modelId="{B5CD58AE-6279-4BE0-90BB-A3C239F0EC97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s-CR" sz="2000" b="1" dirty="0"/>
            <a:t>Método de clasificación </a:t>
          </a:r>
          <a:r>
            <a:rPr lang="es-CR" sz="2000" dirty="0"/>
            <a:t>basado en machine </a:t>
          </a:r>
          <a:r>
            <a:rPr lang="es-CR" sz="2000" dirty="0" err="1"/>
            <a:t>learning</a:t>
          </a:r>
          <a:r>
            <a:rPr lang="es-CR" sz="2000" dirty="0"/>
            <a:t> no supervisado</a:t>
          </a:r>
        </a:p>
      </dgm:t>
    </dgm:pt>
    <dgm:pt modelId="{6B828B53-0E24-4D03-A228-070EDB7639BF}" type="parTrans" cxnId="{89711096-14D1-49B6-8C86-B03336EB43E2}">
      <dgm:prSet/>
      <dgm:spPr/>
      <dgm:t>
        <a:bodyPr/>
        <a:lstStyle/>
        <a:p>
          <a:endParaRPr lang="es-CR"/>
        </a:p>
      </dgm:t>
    </dgm:pt>
    <dgm:pt modelId="{33F2FAAC-C86F-4111-8ACA-E849F44F6FB7}" type="sibTrans" cxnId="{89711096-14D1-49B6-8C86-B03336EB43E2}">
      <dgm:prSet/>
      <dgm:spPr/>
      <dgm:t>
        <a:bodyPr/>
        <a:lstStyle/>
        <a:p>
          <a:endParaRPr lang="es-CR"/>
        </a:p>
      </dgm:t>
    </dgm:pt>
    <dgm:pt modelId="{443D35CC-B1AF-4051-ACEC-65FB9EDF5EB8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pPr algn="ctr"/>
          <a:r>
            <a:rPr lang="es-CR" sz="2000" b="1" dirty="0"/>
            <a:t>La hipótesis del análisis de </a:t>
          </a:r>
          <a:r>
            <a:rPr lang="es-CR" sz="2000" b="1" dirty="0" err="1"/>
            <a:t>clustering</a:t>
          </a:r>
          <a:r>
            <a:rPr lang="es-CR" sz="2000" b="1" dirty="0"/>
            <a:t> </a:t>
          </a:r>
          <a:r>
            <a:rPr lang="es-CR" sz="2000" dirty="0"/>
            <a:t>es que los objetos que se incluyen dentro de un mismo grupo tendrán características más similares entre sí que con otros grupos</a:t>
          </a:r>
        </a:p>
      </dgm:t>
    </dgm:pt>
    <dgm:pt modelId="{D53687D8-4132-4693-8692-190CA50D52DB}" type="parTrans" cxnId="{AE2A492C-822B-4A90-87F2-0FCDA2DBE57C}">
      <dgm:prSet/>
      <dgm:spPr/>
      <dgm:t>
        <a:bodyPr/>
        <a:lstStyle/>
        <a:p>
          <a:endParaRPr lang="es-CR"/>
        </a:p>
      </dgm:t>
    </dgm:pt>
    <dgm:pt modelId="{EDF49379-EFDD-498A-9486-8D543B533B62}" type="sibTrans" cxnId="{AE2A492C-822B-4A90-87F2-0FCDA2DBE57C}">
      <dgm:prSet/>
      <dgm:spPr/>
      <dgm:t>
        <a:bodyPr/>
        <a:lstStyle/>
        <a:p>
          <a:endParaRPr lang="es-CR"/>
        </a:p>
      </dgm:t>
    </dgm:pt>
    <dgm:pt modelId="{2B376062-739D-4B7A-989B-80F11AF2A652}" type="pres">
      <dgm:prSet presAssocID="{7F264CD4-005B-4C28-83A1-83F21C0367EF}" presName="linear" presStyleCnt="0">
        <dgm:presLayoutVars>
          <dgm:animLvl val="lvl"/>
          <dgm:resizeHandles val="exact"/>
        </dgm:presLayoutVars>
      </dgm:prSet>
      <dgm:spPr/>
    </dgm:pt>
    <dgm:pt modelId="{F0F3D27A-E9C6-4D68-B784-D5AE425A267E}" type="pres">
      <dgm:prSet presAssocID="{7D087FAC-67A6-4201-BDF7-4E817A35BB9C}" presName="parentText" presStyleLbl="node1" presStyleIdx="0" presStyleCnt="3" custScaleX="55935" custScaleY="84968" custLinFactNeighborX="-19998" custLinFactNeighborY="-83360">
        <dgm:presLayoutVars>
          <dgm:chMax val="0"/>
          <dgm:bulletEnabled val="1"/>
        </dgm:presLayoutVars>
      </dgm:prSet>
      <dgm:spPr/>
    </dgm:pt>
    <dgm:pt modelId="{E439EC6E-F7E4-4296-BD80-216EDDC8760A}" type="pres">
      <dgm:prSet presAssocID="{4E027F16-9AFC-49FC-A375-C0564B3D9572}" presName="spacer" presStyleCnt="0"/>
      <dgm:spPr/>
    </dgm:pt>
    <dgm:pt modelId="{343F143F-AD9E-44C8-BA0E-FF9C3700C288}" type="pres">
      <dgm:prSet presAssocID="{B5CD58AE-6279-4BE0-90BB-A3C239F0EC97}" presName="parentText" presStyleLbl="node1" presStyleIdx="1" presStyleCnt="3" custScaleX="56173" custScaleY="90223" custLinFactNeighborX="-19951" custLinFactNeighborY="-48268">
        <dgm:presLayoutVars>
          <dgm:chMax val="0"/>
          <dgm:bulletEnabled val="1"/>
        </dgm:presLayoutVars>
      </dgm:prSet>
      <dgm:spPr/>
    </dgm:pt>
    <dgm:pt modelId="{FA1E809C-99C6-4982-8E3A-D26B9C2B11FC}" type="pres">
      <dgm:prSet presAssocID="{33F2FAAC-C86F-4111-8ACA-E849F44F6FB7}" presName="spacer" presStyleCnt="0"/>
      <dgm:spPr/>
    </dgm:pt>
    <dgm:pt modelId="{AAE0B1EF-3D1B-4ABF-B422-F944F27BE00B}" type="pres">
      <dgm:prSet presAssocID="{443D35CC-B1AF-4051-ACEC-65FB9EDF5EB8}" presName="parentText" presStyleLbl="node1" presStyleIdx="2" presStyleCnt="3" custScaleX="56506" custScaleY="91783" custLinFactNeighborX="-19951" custLinFactNeighborY="-8944">
        <dgm:presLayoutVars>
          <dgm:chMax val="0"/>
          <dgm:bulletEnabled val="1"/>
        </dgm:presLayoutVars>
      </dgm:prSet>
      <dgm:spPr/>
    </dgm:pt>
  </dgm:ptLst>
  <dgm:cxnLst>
    <dgm:cxn modelId="{AE2A492C-822B-4A90-87F2-0FCDA2DBE57C}" srcId="{7F264CD4-005B-4C28-83A1-83F21C0367EF}" destId="{443D35CC-B1AF-4051-ACEC-65FB9EDF5EB8}" srcOrd="2" destOrd="0" parTransId="{D53687D8-4132-4693-8692-190CA50D52DB}" sibTransId="{EDF49379-EFDD-498A-9486-8D543B533B62}"/>
    <dgm:cxn modelId="{0C58FB5F-3F5B-4C36-A08B-2AD5056E8F67}" type="presOf" srcId="{7D087FAC-67A6-4201-BDF7-4E817A35BB9C}" destId="{F0F3D27A-E9C6-4D68-B784-D5AE425A267E}" srcOrd="0" destOrd="0" presId="urn:microsoft.com/office/officeart/2005/8/layout/vList2"/>
    <dgm:cxn modelId="{C9962647-66C7-4D50-B85F-289B1C9192D9}" type="presOf" srcId="{443D35CC-B1AF-4051-ACEC-65FB9EDF5EB8}" destId="{AAE0B1EF-3D1B-4ABF-B422-F944F27BE00B}" srcOrd="0" destOrd="0" presId="urn:microsoft.com/office/officeart/2005/8/layout/vList2"/>
    <dgm:cxn modelId="{A19BC86D-4573-422B-9637-EB4C70D76729}" srcId="{7F264CD4-005B-4C28-83A1-83F21C0367EF}" destId="{7D087FAC-67A6-4201-BDF7-4E817A35BB9C}" srcOrd="0" destOrd="0" parTransId="{6A91BF0B-D5AB-45E0-8A95-5B393B435392}" sibTransId="{4E027F16-9AFC-49FC-A375-C0564B3D9572}"/>
    <dgm:cxn modelId="{81183F82-493E-4C41-8BD4-70373ADBF3BD}" type="presOf" srcId="{B5CD58AE-6279-4BE0-90BB-A3C239F0EC97}" destId="{343F143F-AD9E-44C8-BA0E-FF9C3700C288}" srcOrd="0" destOrd="0" presId="urn:microsoft.com/office/officeart/2005/8/layout/vList2"/>
    <dgm:cxn modelId="{BC051D94-8057-4EE4-9BF1-BC5AE18B5C76}" type="presOf" srcId="{7F264CD4-005B-4C28-83A1-83F21C0367EF}" destId="{2B376062-739D-4B7A-989B-80F11AF2A652}" srcOrd="0" destOrd="0" presId="urn:microsoft.com/office/officeart/2005/8/layout/vList2"/>
    <dgm:cxn modelId="{89711096-14D1-49B6-8C86-B03336EB43E2}" srcId="{7F264CD4-005B-4C28-83A1-83F21C0367EF}" destId="{B5CD58AE-6279-4BE0-90BB-A3C239F0EC97}" srcOrd="1" destOrd="0" parTransId="{6B828B53-0E24-4D03-A228-070EDB7639BF}" sibTransId="{33F2FAAC-C86F-4111-8ACA-E849F44F6FB7}"/>
    <dgm:cxn modelId="{27A82106-A1B2-4FB0-9D20-72559FC1E005}" type="presParOf" srcId="{2B376062-739D-4B7A-989B-80F11AF2A652}" destId="{F0F3D27A-E9C6-4D68-B784-D5AE425A267E}" srcOrd="0" destOrd="0" presId="urn:microsoft.com/office/officeart/2005/8/layout/vList2"/>
    <dgm:cxn modelId="{63D56BF3-0DC7-4389-A3BB-3933C5807B24}" type="presParOf" srcId="{2B376062-739D-4B7A-989B-80F11AF2A652}" destId="{E439EC6E-F7E4-4296-BD80-216EDDC8760A}" srcOrd="1" destOrd="0" presId="urn:microsoft.com/office/officeart/2005/8/layout/vList2"/>
    <dgm:cxn modelId="{426AABAD-6C20-4CC7-9FBB-AD4BD058ABC2}" type="presParOf" srcId="{2B376062-739D-4B7A-989B-80F11AF2A652}" destId="{343F143F-AD9E-44C8-BA0E-FF9C3700C288}" srcOrd="2" destOrd="0" presId="urn:microsoft.com/office/officeart/2005/8/layout/vList2"/>
    <dgm:cxn modelId="{BD6EC096-70EB-4383-A0B2-E4FF88763F2D}" type="presParOf" srcId="{2B376062-739D-4B7A-989B-80F11AF2A652}" destId="{FA1E809C-99C6-4982-8E3A-D26B9C2B11FC}" srcOrd="3" destOrd="0" presId="urn:microsoft.com/office/officeart/2005/8/layout/vList2"/>
    <dgm:cxn modelId="{AF698A8C-D503-4F79-8201-373BE66AA005}" type="presParOf" srcId="{2B376062-739D-4B7A-989B-80F11AF2A652}" destId="{AAE0B1EF-3D1B-4ABF-B422-F944F27BE00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264CD4-005B-4C28-83A1-83F21C0367E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2B376062-739D-4B7A-989B-80F11AF2A652}" type="pres">
      <dgm:prSet presAssocID="{7F264CD4-005B-4C28-83A1-83F21C0367EF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BC051D94-8057-4EE4-9BF1-BC5AE18B5C76}" type="presOf" srcId="{7F264CD4-005B-4C28-83A1-83F21C0367EF}" destId="{2B376062-739D-4B7A-989B-80F11AF2A652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347A5DD-0132-457F-9127-B746792940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625FC4BF-ACAC-44BC-8802-4FB782CE8128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CR" sz="3600" dirty="0"/>
            <a:t>Clustering particional</a:t>
          </a:r>
        </a:p>
      </dgm:t>
    </dgm:pt>
    <dgm:pt modelId="{D60FEF33-91E8-4206-AC25-1ABFDB1798CB}" type="parTrans" cxnId="{355F1F8B-1413-49DE-9376-CA09EDBA1E4F}">
      <dgm:prSet/>
      <dgm:spPr/>
      <dgm:t>
        <a:bodyPr/>
        <a:lstStyle/>
        <a:p>
          <a:endParaRPr lang="es-CR"/>
        </a:p>
      </dgm:t>
    </dgm:pt>
    <dgm:pt modelId="{BF95028C-4726-40AB-ADA7-90106C10F08A}" type="sibTrans" cxnId="{355F1F8B-1413-49DE-9376-CA09EDBA1E4F}">
      <dgm:prSet/>
      <dgm:spPr/>
      <dgm:t>
        <a:bodyPr/>
        <a:lstStyle/>
        <a:p>
          <a:endParaRPr lang="es-CR"/>
        </a:p>
      </dgm:t>
    </dgm:pt>
    <dgm:pt modelId="{062A77E9-2F44-4459-8CB0-D006C4C166C9}">
      <dgm:prSet phldrT="[Texto]" custT="1"/>
      <dgm:spPr/>
      <dgm:t>
        <a:bodyPr/>
        <a:lstStyle/>
        <a:p>
          <a:r>
            <a:rPr lang="es-CR" sz="2400" dirty="0"/>
            <a:t>Divide un conjunto de objetos de datos en conjunto de datos que no se </a:t>
          </a:r>
          <a:r>
            <a:rPr lang="es-CR" sz="2400" dirty="0" err="1"/>
            <a:t>sobrelapan</a:t>
          </a:r>
          <a:r>
            <a:rPr lang="es-CR" sz="2400" dirty="0"/>
            <a:t>(Clusters) de tal forma que cada objeto esta exactamente en un subconjunto</a:t>
          </a:r>
        </a:p>
      </dgm:t>
    </dgm:pt>
    <dgm:pt modelId="{A4842B54-314B-4835-A881-5F7D6B013A9A}" type="parTrans" cxnId="{D1B85759-2470-4349-9785-081B7C76DD66}">
      <dgm:prSet/>
      <dgm:spPr/>
      <dgm:t>
        <a:bodyPr/>
        <a:lstStyle/>
        <a:p>
          <a:endParaRPr lang="es-CR"/>
        </a:p>
      </dgm:t>
    </dgm:pt>
    <dgm:pt modelId="{141445A8-705F-44E9-8830-78FACF543E5F}" type="sibTrans" cxnId="{D1B85759-2470-4349-9785-081B7C76DD66}">
      <dgm:prSet/>
      <dgm:spPr/>
      <dgm:t>
        <a:bodyPr/>
        <a:lstStyle/>
        <a:p>
          <a:endParaRPr lang="es-CR"/>
        </a:p>
      </dgm:t>
    </dgm:pt>
    <dgm:pt modelId="{B00BF30F-4FD0-438B-B310-FA3C870CA56B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CR" sz="3600" dirty="0"/>
            <a:t>Clustering jerárquico</a:t>
          </a:r>
        </a:p>
      </dgm:t>
    </dgm:pt>
    <dgm:pt modelId="{C834DF82-682D-40F7-9592-D53C6EA9277F}" type="parTrans" cxnId="{ED749C75-76DD-4F92-AB53-D7E89EDDF1E9}">
      <dgm:prSet/>
      <dgm:spPr/>
      <dgm:t>
        <a:bodyPr/>
        <a:lstStyle/>
        <a:p>
          <a:endParaRPr lang="es-CR"/>
        </a:p>
      </dgm:t>
    </dgm:pt>
    <dgm:pt modelId="{13CA5B71-10F3-41E2-BD49-737A00B477BE}" type="sibTrans" cxnId="{ED749C75-76DD-4F92-AB53-D7E89EDDF1E9}">
      <dgm:prSet/>
      <dgm:spPr/>
      <dgm:t>
        <a:bodyPr/>
        <a:lstStyle/>
        <a:p>
          <a:endParaRPr lang="es-CR"/>
        </a:p>
      </dgm:t>
    </dgm:pt>
    <dgm:pt modelId="{15AB76A9-DBDE-408D-AF55-DCEF2F8E81D0}">
      <dgm:prSet phldrT="[Texto]" custT="1"/>
      <dgm:spPr/>
      <dgm:t>
        <a:bodyPr/>
        <a:lstStyle/>
        <a:p>
          <a:r>
            <a:rPr lang="es-CR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Identifica subgrupos anidados que se organizan como un árbol. Cada clúster es la unión de dos subcluster y la raíz conteniendo todos los objetos.</a:t>
          </a:r>
        </a:p>
      </dgm:t>
    </dgm:pt>
    <dgm:pt modelId="{06D154D4-1061-4552-837C-02C40951C07D}" type="parTrans" cxnId="{64B9CB3C-756B-4695-98FA-9137D9CD8CDE}">
      <dgm:prSet/>
      <dgm:spPr/>
      <dgm:t>
        <a:bodyPr/>
        <a:lstStyle/>
        <a:p>
          <a:endParaRPr lang="es-CR"/>
        </a:p>
      </dgm:t>
    </dgm:pt>
    <dgm:pt modelId="{F0515130-EA4A-4747-83D6-17E03E9853C0}" type="sibTrans" cxnId="{64B9CB3C-756B-4695-98FA-9137D9CD8CDE}">
      <dgm:prSet/>
      <dgm:spPr/>
      <dgm:t>
        <a:bodyPr/>
        <a:lstStyle/>
        <a:p>
          <a:endParaRPr lang="es-CR"/>
        </a:p>
      </dgm:t>
    </dgm:pt>
    <dgm:pt modelId="{B2993E36-900E-4209-8B02-1C5947083D96}" type="pres">
      <dgm:prSet presAssocID="{2347A5DD-0132-457F-9127-B7467929401B}" presName="linear" presStyleCnt="0">
        <dgm:presLayoutVars>
          <dgm:animLvl val="lvl"/>
          <dgm:resizeHandles val="exact"/>
        </dgm:presLayoutVars>
      </dgm:prSet>
      <dgm:spPr/>
    </dgm:pt>
    <dgm:pt modelId="{A12AE7CC-CFE7-427D-B4CE-4FAE8BA2935C}" type="pres">
      <dgm:prSet presAssocID="{625FC4BF-ACAC-44BC-8802-4FB782CE8128}" presName="parentText" presStyleLbl="node1" presStyleIdx="0" presStyleCnt="2" custScaleY="63309" custLinFactNeighborX="-22917">
        <dgm:presLayoutVars>
          <dgm:chMax val="0"/>
          <dgm:bulletEnabled val="1"/>
        </dgm:presLayoutVars>
      </dgm:prSet>
      <dgm:spPr/>
    </dgm:pt>
    <dgm:pt modelId="{68963AFB-71B7-453D-B59F-FAD94B6BF93D}" type="pres">
      <dgm:prSet presAssocID="{625FC4BF-ACAC-44BC-8802-4FB782CE8128}" presName="childText" presStyleLbl="revTx" presStyleIdx="0" presStyleCnt="2">
        <dgm:presLayoutVars>
          <dgm:bulletEnabled val="1"/>
        </dgm:presLayoutVars>
      </dgm:prSet>
      <dgm:spPr/>
    </dgm:pt>
    <dgm:pt modelId="{AEA8B952-173F-413F-A22E-C6839CC34119}" type="pres">
      <dgm:prSet presAssocID="{B00BF30F-4FD0-438B-B310-FA3C870CA56B}" presName="parentText" presStyleLbl="node1" presStyleIdx="1" presStyleCnt="2" custScaleY="63026">
        <dgm:presLayoutVars>
          <dgm:chMax val="0"/>
          <dgm:bulletEnabled val="1"/>
        </dgm:presLayoutVars>
      </dgm:prSet>
      <dgm:spPr/>
    </dgm:pt>
    <dgm:pt modelId="{2DC32C57-5700-455B-B369-BAFF5FD76C9D}" type="pres">
      <dgm:prSet presAssocID="{B00BF30F-4FD0-438B-B310-FA3C870CA56B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2DF40538-7826-4AEE-9F24-FD143777040E}" type="presOf" srcId="{2347A5DD-0132-457F-9127-B7467929401B}" destId="{B2993E36-900E-4209-8B02-1C5947083D96}" srcOrd="0" destOrd="0" presId="urn:microsoft.com/office/officeart/2005/8/layout/vList2"/>
    <dgm:cxn modelId="{64B9CB3C-756B-4695-98FA-9137D9CD8CDE}" srcId="{B00BF30F-4FD0-438B-B310-FA3C870CA56B}" destId="{15AB76A9-DBDE-408D-AF55-DCEF2F8E81D0}" srcOrd="0" destOrd="0" parTransId="{06D154D4-1061-4552-837C-02C40951C07D}" sibTransId="{F0515130-EA4A-4747-83D6-17E03E9853C0}"/>
    <dgm:cxn modelId="{1EE5313F-843D-4548-9FE8-3310CCFCF9F9}" type="presOf" srcId="{B00BF30F-4FD0-438B-B310-FA3C870CA56B}" destId="{AEA8B952-173F-413F-A22E-C6839CC34119}" srcOrd="0" destOrd="0" presId="urn:microsoft.com/office/officeart/2005/8/layout/vList2"/>
    <dgm:cxn modelId="{ED749C75-76DD-4F92-AB53-D7E89EDDF1E9}" srcId="{2347A5DD-0132-457F-9127-B7467929401B}" destId="{B00BF30F-4FD0-438B-B310-FA3C870CA56B}" srcOrd="1" destOrd="0" parTransId="{C834DF82-682D-40F7-9592-D53C6EA9277F}" sibTransId="{13CA5B71-10F3-41E2-BD49-737A00B477BE}"/>
    <dgm:cxn modelId="{D1B85759-2470-4349-9785-081B7C76DD66}" srcId="{625FC4BF-ACAC-44BC-8802-4FB782CE8128}" destId="{062A77E9-2F44-4459-8CB0-D006C4C166C9}" srcOrd="0" destOrd="0" parTransId="{A4842B54-314B-4835-A881-5F7D6B013A9A}" sibTransId="{141445A8-705F-44E9-8830-78FACF543E5F}"/>
    <dgm:cxn modelId="{355F1F8B-1413-49DE-9376-CA09EDBA1E4F}" srcId="{2347A5DD-0132-457F-9127-B7467929401B}" destId="{625FC4BF-ACAC-44BC-8802-4FB782CE8128}" srcOrd="0" destOrd="0" parTransId="{D60FEF33-91E8-4206-AC25-1ABFDB1798CB}" sibTransId="{BF95028C-4726-40AB-ADA7-90106C10F08A}"/>
    <dgm:cxn modelId="{92C544A6-032F-4E21-A925-7FBA59B57BE3}" type="presOf" srcId="{625FC4BF-ACAC-44BC-8802-4FB782CE8128}" destId="{A12AE7CC-CFE7-427D-B4CE-4FAE8BA2935C}" srcOrd="0" destOrd="0" presId="urn:microsoft.com/office/officeart/2005/8/layout/vList2"/>
    <dgm:cxn modelId="{AC26C4F4-B0DC-4AE0-8533-EE613AC1AC86}" type="presOf" srcId="{15AB76A9-DBDE-408D-AF55-DCEF2F8E81D0}" destId="{2DC32C57-5700-455B-B369-BAFF5FD76C9D}" srcOrd="0" destOrd="0" presId="urn:microsoft.com/office/officeart/2005/8/layout/vList2"/>
    <dgm:cxn modelId="{DBF702FC-4584-4994-B12F-E9D8316E6D7A}" type="presOf" srcId="{062A77E9-2F44-4459-8CB0-D006C4C166C9}" destId="{68963AFB-71B7-453D-B59F-FAD94B6BF93D}" srcOrd="0" destOrd="0" presId="urn:microsoft.com/office/officeart/2005/8/layout/vList2"/>
    <dgm:cxn modelId="{6E988C57-FA2B-4210-8995-2845F9D9A450}" type="presParOf" srcId="{B2993E36-900E-4209-8B02-1C5947083D96}" destId="{A12AE7CC-CFE7-427D-B4CE-4FAE8BA2935C}" srcOrd="0" destOrd="0" presId="urn:microsoft.com/office/officeart/2005/8/layout/vList2"/>
    <dgm:cxn modelId="{E30D9DDD-2EC3-405A-8AB9-690D4F45A648}" type="presParOf" srcId="{B2993E36-900E-4209-8B02-1C5947083D96}" destId="{68963AFB-71B7-453D-B59F-FAD94B6BF93D}" srcOrd="1" destOrd="0" presId="urn:microsoft.com/office/officeart/2005/8/layout/vList2"/>
    <dgm:cxn modelId="{AE4286C0-3EE1-4607-934E-B260C4E8FE79}" type="presParOf" srcId="{B2993E36-900E-4209-8B02-1C5947083D96}" destId="{AEA8B952-173F-413F-A22E-C6839CC34119}" srcOrd="2" destOrd="0" presId="urn:microsoft.com/office/officeart/2005/8/layout/vList2"/>
    <dgm:cxn modelId="{D3C0C537-6672-4ADC-A920-8D93AFAD48C5}" type="presParOf" srcId="{B2993E36-900E-4209-8B02-1C5947083D96}" destId="{2DC32C57-5700-455B-B369-BAFF5FD76C9D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347A5DD-0132-457F-9127-B746792940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B2993E36-900E-4209-8B02-1C5947083D96}" type="pres">
      <dgm:prSet presAssocID="{2347A5DD-0132-457F-9127-B7467929401B}" presName="linear" presStyleCnt="0">
        <dgm:presLayoutVars>
          <dgm:animLvl val="lvl"/>
          <dgm:resizeHandles val="exact"/>
        </dgm:presLayoutVars>
      </dgm:prSet>
      <dgm:spPr/>
    </dgm:pt>
  </dgm:ptLst>
  <dgm:cxnLst>
    <dgm:cxn modelId="{2DF40538-7826-4AEE-9F24-FD143777040E}" type="presOf" srcId="{2347A5DD-0132-457F-9127-B7467929401B}" destId="{B2993E36-900E-4209-8B02-1C5947083D9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47A5DD-0132-457F-9127-B7467929401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CR"/>
        </a:p>
      </dgm:t>
    </dgm:pt>
    <dgm:pt modelId="{625FC4BF-ACAC-44BC-8802-4FB782CE8128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CR" sz="2800" dirty="0"/>
            <a:t>Clusters contiguos(</a:t>
          </a:r>
          <a:r>
            <a:rPr lang="es-CR" sz="2800" dirty="0" err="1"/>
            <a:t>nearest</a:t>
          </a:r>
          <a:r>
            <a:rPr lang="es-CR" sz="2800" dirty="0"/>
            <a:t> </a:t>
          </a:r>
          <a:r>
            <a:rPr lang="es-CR" sz="2800" dirty="0" err="1"/>
            <a:t>neighbour</a:t>
          </a:r>
          <a:r>
            <a:rPr lang="es-CR" sz="2800" dirty="0"/>
            <a:t>)</a:t>
          </a:r>
        </a:p>
      </dgm:t>
    </dgm:pt>
    <dgm:pt modelId="{D60FEF33-91E8-4206-AC25-1ABFDB1798CB}" type="parTrans" cxnId="{355F1F8B-1413-49DE-9376-CA09EDBA1E4F}">
      <dgm:prSet/>
      <dgm:spPr/>
      <dgm:t>
        <a:bodyPr/>
        <a:lstStyle/>
        <a:p>
          <a:endParaRPr lang="es-CR"/>
        </a:p>
      </dgm:t>
    </dgm:pt>
    <dgm:pt modelId="{BF95028C-4726-40AB-ADA7-90106C10F08A}" type="sibTrans" cxnId="{355F1F8B-1413-49DE-9376-CA09EDBA1E4F}">
      <dgm:prSet/>
      <dgm:spPr/>
      <dgm:t>
        <a:bodyPr/>
        <a:lstStyle/>
        <a:p>
          <a:endParaRPr lang="es-CR"/>
        </a:p>
      </dgm:t>
    </dgm:pt>
    <dgm:pt modelId="{062A77E9-2F44-4459-8CB0-D006C4C166C9}">
      <dgm:prSet phldrT="[Texto]" custT="1"/>
      <dgm:spPr/>
      <dgm:t>
        <a:bodyPr/>
        <a:lstStyle/>
        <a:p>
          <a:r>
            <a:rPr lang="es-CR" sz="2000" dirty="0"/>
            <a:t>Es un conjunto de puntos que es más similar a uno o más puntos en el cluster con respecto a otros. Ejemplo: alumnos de BD se parecen más entre sí que a los alumnos de Turismo </a:t>
          </a:r>
        </a:p>
      </dgm:t>
    </dgm:pt>
    <dgm:pt modelId="{A4842B54-314B-4835-A881-5F7D6B013A9A}" type="parTrans" cxnId="{D1B85759-2470-4349-9785-081B7C76DD66}">
      <dgm:prSet/>
      <dgm:spPr/>
      <dgm:t>
        <a:bodyPr/>
        <a:lstStyle/>
        <a:p>
          <a:endParaRPr lang="es-CR"/>
        </a:p>
      </dgm:t>
    </dgm:pt>
    <dgm:pt modelId="{141445A8-705F-44E9-8830-78FACF543E5F}" type="sibTrans" cxnId="{D1B85759-2470-4349-9785-081B7C76DD66}">
      <dgm:prSet/>
      <dgm:spPr/>
      <dgm:t>
        <a:bodyPr/>
        <a:lstStyle/>
        <a:p>
          <a:endParaRPr lang="es-CR"/>
        </a:p>
      </dgm:t>
    </dgm:pt>
    <dgm:pt modelId="{B00BF30F-4FD0-438B-B310-FA3C870CA56B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CR" sz="2800" dirty="0"/>
            <a:t>Cluster basado en densidad</a:t>
          </a:r>
        </a:p>
      </dgm:t>
    </dgm:pt>
    <dgm:pt modelId="{C834DF82-682D-40F7-9592-D53C6EA9277F}" type="parTrans" cxnId="{ED749C75-76DD-4F92-AB53-D7E89EDDF1E9}">
      <dgm:prSet/>
      <dgm:spPr/>
      <dgm:t>
        <a:bodyPr/>
        <a:lstStyle/>
        <a:p>
          <a:endParaRPr lang="es-CR"/>
        </a:p>
      </dgm:t>
    </dgm:pt>
    <dgm:pt modelId="{13CA5B71-10F3-41E2-BD49-737A00B477BE}" type="sibTrans" cxnId="{ED749C75-76DD-4F92-AB53-D7E89EDDF1E9}">
      <dgm:prSet/>
      <dgm:spPr/>
      <dgm:t>
        <a:bodyPr/>
        <a:lstStyle/>
        <a:p>
          <a:endParaRPr lang="es-CR"/>
        </a:p>
      </dgm:t>
    </dgm:pt>
    <dgm:pt modelId="{15AB76A9-DBDE-408D-AF55-DCEF2F8E81D0}">
      <dgm:prSet phldrT="[Texto]" custT="1"/>
      <dgm:spPr/>
      <dgm:t>
        <a:bodyPr/>
        <a:lstStyle/>
        <a:p>
          <a:r>
            <a:rPr lang="es-CR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Es una región densa de puntos, separado por una región menos densa. Se usa cuando hay ruido y </a:t>
          </a:r>
          <a:r>
            <a:rPr lang="es-CR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outliers</a:t>
          </a:r>
          <a:r>
            <a:rPr lang="es-CR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en los datos. Ejemplo: Seguimiento a infecciones de COVID en Regiones de mayor infección.</a:t>
          </a:r>
        </a:p>
      </dgm:t>
    </dgm:pt>
    <dgm:pt modelId="{06D154D4-1061-4552-837C-02C40951C07D}" type="parTrans" cxnId="{64B9CB3C-756B-4695-98FA-9137D9CD8CDE}">
      <dgm:prSet/>
      <dgm:spPr/>
      <dgm:t>
        <a:bodyPr/>
        <a:lstStyle/>
        <a:p>
          <a:endParaRPr lang="es-CR"/>
        </a:p>
      </dgm:t>
    </dgm:pt>
    <dgm:pt modelId="{F0515130-EA4A-4747-83D6-17E03E9853C0}" type="sibTrans" cxnId="{64B9CB3C-756B-4695-98FA-9137D9CD8CDE}">
      <dgm:prSet/>
      <dgm:spPr/>
      <dgm:t>
        <a:bodyPr/>
        <a:lstStyle/>
        <a:p>
          <a:endParaRPr lang="es-CR"/>
        </a:p>
      </dgm:t>
    </dgm:pt>
    <dgm:pt modelId="{3F785BEF-1D0C-4958-A5E1-23A284D48FCB}">
      <dgm:prSet phldrT="[Texto]" custT="1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es-CR" sz="2800" dirty="0"/>
            <a:t>Cluster conceptuales</a:t>
          </a:r>
        </a:p>
      </dgm:t>
    </dgm:pt>
    <dgm:pt modelId="{EDA2BF64-1974-46CE-AD9B-DA356F8AC9E0}" type="parTrans" cxnId="{E6DAC043-5476-4E36-BD24-65B33BBF408F}">
      <dgm:prSet/>
      <dgm:spPr/>
      <dgm:t>
        <a:bodyPr/>
        <a:lstStyle/>
        <a:p>
          <a:endParaRPr lang="es-CR"/>
        </a:p>
      </dgm:t>
    </dgm:pt>
    <dgm:pt modelId="{362FED75-BCDC-4DEF-9AFD-5350F2A36D31}" type="sibTrans" cxnId="{E6DAC043-5476-4E36-BD24-65B33BBF408F}">
      <dgm:prSet/>
      <dgm:spPr/>
      <dgm:t>
        <a:bodyPr/>
        <a:lstStyle/>
        <a:p>
          <a:endParaRPr lang="es-CR"/>
        </a:p>
      </dgm:t>
    </dgm:pt>
    <dgm:pt modelId="{1FD02A39-A0AC-409E-8E68-8F421EE268C0}">
      <dgm:prSet custT="1"/>
      <dgm:spPr/>
      <dgm:t>
        <a:bodyPr/>
        <a:lstStyle/>
        <a:p>
          <a:r>
            <a:rPr lang="es-CR" sz="2000" dirty="0"/>
            <a:t>Identifica clusters que comparten algunas propiedades cualitativas comunes o representan conceptos particulares, estos se pueden traslapar. </a:t>
          </a:r>
        </a:p>
      </dgm:t>
    </dgm:pt>
    <dgm:pt modelId="{03303018-FB74-47A2-91DC-8DA8D95F6957}" type="parTrans" cxnId="{63D9DB45-4B1B-467D-BFAE-1538AE982B8B}">
      <dgm:prSet/>
      <dgm:spPr/>
      <dgm:t>
        <a:bodyPr/>
        <a:lstStyle/>
        <a:p>
          <a:endParaRPr lang="es-CR"/>
        </a:p>
      </dgm:t>
    </dgm:pt>
    <dgm:pt modelId="{1D53B813-5430-4A99-9162-F75CBFD78F32}" type="sibTrans" cxnId="{63D9DB45-4B1B-467D-BFAE-1538AE982B8B}">
      <dgm:prSet/>
      <dgm:spPr/>
      <dgm:t>
        <a:bodyPr/>
        <a:lstStyle/>
        <a:p>
          <a:endParaRPr lang="es-CR"/>
        </a:p>
      </dgm:t>
    </dgm:pt>
    <dgm:pt modelId="{3A81144E-7298-4ABB-A054-FA26E2983AA3}">
      <dgm:prSet phldrT="[Texto]" custT="1"/>
      <dgm:spPr/>
      <dgm:t>
        <a:bodyPr/>
        <a:lstStyle/>
        <a:p>
          <a:endParaRPr lang="es-CR" sz="2000" dirty="0"/>
        </a:p>
      </dgm:t>
    </dgm:pt>
    <dgm:pt modelId="{4BDBC2B3-663E-4B6D-AC91-20F462E705FC}" type="parTrans" cxnId="{9863856C-6848-4546-83B8-C3629F3A3CB4}">
      <dgm:prSet/>
      <dgm:spPr/>
      <dgm:t>
        <a:bodyPr/>
        <a:lstStyle/>
        <a:p>
          <a:endParaRPr lang="es-CR"/>
        </a:p>
      </dgm:t>
    </dgm:pt>
    <dgm:pt modelId="{EEA8AEE5-5FFE-4308-926C-5D32CAB0B591}" type="sibTrans" cxnId="{9863856C-6848-4546-83B8-C3629F3A3CB4}">
      <dgm:prSet/>
      <dgm:spPr/>
      <dgm:t>
        <a:bodyPr/>
        <a:lstStyle/>
        <a:p>
          <a:endParaRPr lang="es-CR"/>
        </a:p>
      </dgm:t>
    </dgm:pt>
    <dgm:pt modelId="{B2993E36-900E-4209-8B02-1C5947083D96}" type="pres">
      <dgm:prSet presAssocID="{2347A5DD-0132-457F-9127-B7467929401B}" presName="linear" presStyleCnt="0">
        <dgm:presLayoutVars>
          <dgm:animLvl val="lvl"/>
          <dgm:resizeHandles val="exact"/>
        </dgm:presLayoutVars>
      </dgm:prSet>
      <dgm:spPr/>
    </dgm:pt>
    <dgm:pt modelId="{A12AE7CC-CFE7-427D-B4CE-4FAE8BA2935C}" type="pres">
      <dgm:prSet presAssocID="{625FC4BF-ACAC-44BC-8802-4FB782CE8128}" presName="parentText" presStyleLbl="node1" presStyleIdx="0" presStyleCnt="3" custScaleY="63309" custLinFactNeighborX="-22917">
        <dgm:presLayoutVars>
          <dgm:chMax val="0"/>
          <dgm:bulletEnabled val="1"/>
        </dgm:presLayoutVars>
      </dgm:prSet>
      <dgm:spPr/>
    </dgm:pt>
    <dgm:pt modelId="{68963AFB-71B7-453D-B59F-FAD94B6BF93D}" type="pres">
      <dgm:prSet presAssocID="{625FC4BF-ACAC-44BC-8802-4FB782CE8128}" presName="childText" presStyleLbl="revTx" presStyleIdx="0" presStyleCnt="3">
        <dgm:presLayoutVars>
          <dgm:bulletEnabled val="1"/>
        </dgm:presLayoutVars>
      </dgm:prSet>
      <dgm:spPr/>
    </dgm:pt>
    <dgm:pt modelId="{AEA8B952-173F-413F-A22E-C6839CC34119}" type="pres">
      <dgm:prSet presAssocID="{B00BF30F-4FD0-438B-B310-FA3C870CA56B}" presName="parentText" presStyleLbl="node1" presStyleIdx="1" presStyleCnt="3" custScaleY="63026" custLinFactNeighborY="-28172">
        <dgm:presLayoutVars>
          <dgm:chMax val="0"/>
          <dgm:bulletEnabled val="1"/>
        </dgm:presLayoutVars>
      </dgm:prSet>
      <dgm:spPr/>
    </dgm:pt>
    <dgm:pt modelId="{2DC32C57-5700-455B-B369-BAFF5FD76C9D}" type="pres">
      <dgm:prSet presAssocID="{B00BF30F-4FD0-438B-B310-FA3C870CA56B}" presName="childText" presStyleLbl="revTx" presStyleIdx="1" presStyleCnt="3" custScaleY="102784" custLinFactNeighborY="-24499">
        <dgm:presLayoutVars>
          <dgm:bulletEnabled val="1"/>
        </dgm:presLayoutVars>
      </dgm:prSet>
      <dgm:spPr/>
    </dgm:pt>
    <dgm:pt modelId="{B92DD478-50CD-47E1-9BD8-174D8BA740BD}" type="pres">
      <dgm:prSet presAssocID="{3F785BEF-1D0C-4958-A5E1-23A284D48FCB}" presName="parentText" presStyleLbl="node1" presStyleIdx="2" presStyleCnt="3" custScaleY="63026" custLinFactNeighborY="-21811">
        <dgm:presLayoutVars>
          <dgm:chMax val="0"/>
          <dgm:bulletEnabled val="1"/>
        </dgm:presLayoutVars>
      </dgm:prSet>
      <dgm:spPr/>
    </dgm:pt>
    <dgm:pt modelId="{DB9C7FD1-00F5-44D5-8EBC-8DBEB2317920}" type="pres">
      <dgm:prSet presAssocID="{3F785BEF-1D0C-4958-A5E1-23A284D48FCB}" presName="childText" presStyleLbl="revTx" presStyleIdx="2" presStyleCnt="3" custScaleY="180962" custLinFactNeighborY="-16678">
        <dgm:presLayoutVars>
          <dgm:bulletEnabled val="1"/>
        </dgm:presLayoutVars>
      </dgm:prSet>
      <dgm:spPr/>
    </dgm:pt>
  </dgm:ptLst>
  <dgm:cxnLst>
    <dgm:cxn modelId="{2DF40538-7826-4AEE-9F24-FD143777040E}" type="presOf" srcId="{2347A5DD-0132-457F-9127-B7467929401B}" destId="{B2993E36-900E-4209-8B02-1C5947083D96}" srcOrd="0" destOrd="0" presId="urn:microsoft.com/office/officeart/2005/8/layout/vList2"/>
    <dgm:cxn modelId="{64B9CB3C-756B-4695-98FA-9137D9CD8CDE}" srcId="{B00BF30F-4FD0-438B-B310-FA3C870CA56B}" destId="{15AB76A9-DBDE-408D-AF55-DCEF2F8E81D0}" srcOrd="0" destOrd="0" parTransId="{06D154D4-1061-4552-837C-02C40951C07D}" sibTransId="{F0515130-EA4A-4747-83D6-17E03E9853C0}"/>
    <dgm:cxn modelId="{1EE5313F-843D-4548-9FE8-3310CCFCF9F9}" type="presOf" srcId="{B00BF30F-4FD0-438B-B310-FA3C870CA56B}" destId="{AEA8B952-173F-413F-A22E-C6839CC34119}" srcOrd="0" destOrd="0" presId="urn:microsoft.com/office/officeart/2005/8/layout/vList2"/>
    <dgm:cxn modelId="{E6DAC043-5476-4E36-BD24-65B33BBF408F}" srcId="{2347A5DD-0132-457F-9127-B7467929401B}" destId="{3F785BEF-1D0C-4958-A5E1-23A284D48FCB}" srcOrd="2" destOrd="0" parTransId="{EDA2BF64-1974-46CE-AD9B-DA356F8AC9E0}" sibTransId="{362FED75-BCDC-4DEF-9AFD-5350F2A36D31}"/>
    <dgm:cxn modelId="{63D9DB45-4B1B-467D-BFAE-1538AE982B8B}" srcId="{3F785BEF-1D0C-4958-A5E1-23A284D48FCB}" destId="{1FD02A39-A0AC-409E-8E68-8F421EE268C0}" srcOrd="0" destOrd="0" parTransId="{03303018-FB74-47A2-91DC-8DA8D95F6957}" sibTransId="{1D53B813-5430-4A99-9162-F75CBFD78F32}"/>
    <dgm:cxn modelId="{94A9CB49-A08B-4FDC-B242-B3797A5D07AB}" type="presOf" srcId="{1FD02A39-A0AC-409E-8E68-8F421EE268C0}" destId="{DB9C7FD1-00F5-44D5-8EBC-8DBEB2317920}" srcOrd="0" destOrd="0" presId="urn:microsoft.com/office/officeart/2005/8/layout/vList2"/>
    <dgm:cxn modelId="{9863856C-6848-4546-83B8-C3629F3A3CB4}" srcId="{625FC4BF-ACAC-44BC-8802-4FB782CE8128}" destId="{3A81144E-7298-4ABB-A054-FA26E2983AA3}" srcOrd="1" destOrd="0" parTransId="{4BDBC2B3-663E-4B6D-AC91-20F462E705FC}" sibTransId="{EEA8AEE5-5FFE-4308-926C-5D32CAB0B591}"/>
    <dgm:cxn modelId="{ED749C75-76DD-4F92-AB53-D7E89EDDF1E9}" srcId="{2347A5DD-0132-457F-9127-B7467929401B}" destId="{B00BF30F-4FD0-438B-B310-FA3C870CA56B}" srcOrd="1" destOrd="0" parTransId="{C834DF82-682D-40F7-9592-D53C6EA9277F}" sibTransId="{13CA5B71-10F3-41E2-BD49-737A00B477BE}"/>
    <dgm:cxn modelId="{BB1E0379-0E97-471B-A6E4-9F8B7AE28241}" type="presOf" srcId="{3F785BEF-1D0C-4958-A5E1-23A284D48FCB}" destId="{B92DD478-50CD-47E1-9BD8-174D8BA740BD}" srcOrd="0" destOrd="0" presId="urn:microsoft.com/office/officeart/2005/8/layout/vList2"/>
    <dgm:cxn modelId="{D1B85759-2470-4349-9785-081B7C76DD66}" srcId="{625FC4BF-ACAC-44BC-8802-4FB782CE8128}" destId="{062A77E9-2F44-4459-8CB0-D006C4C166C9}" srcOrd="0" destOrd="0" parTransId="{A4842B54-314B-4835-A881-5F7D6B013A9A}" sibTransId="{141445A8-705F-44E9-8830-78FACF543E5F}"/>
    <dgm:cxn modelId="{355F1F8B-1413-49DE-9376-CA09EDBA1E4F}" srcId="{2347A5DD-0132-457F-9127-B7467929401B}" destId="{625FC4BF-ACAC-44BC-8802-4FB782CE8128}" srcOrd="0" destOrd="0" parTransId="{D60FEF33-91E8-4206-AC25-1ABFDB1798CB}" sibTransId="{BF95028C-4726-40AB-ADA7-90106C10F08A}"/>
    <dgm:cxn modelId="{92C544A6-032F-4E21-A925-7FBA59B57BE3}" type="presOf" srcId="{625FC4BF-ACAC-44BC-8802-4FB782CE8128}" destId="{A12AE7CC-CFE7-427D-B4CE-4FAE8BA2935C}" srcOrd="0" destOrd="0" presId="urn:microsoft.com/office/officeart/2005/8/layout/vList2"/>
    <dgm:cxn modelId="{77C5A9B5-F829-4C74-8343-941D34A5D57A}" type="presOf" srcId="{3A81144E-7298-4ABB-A054-FA26E2983AA3}" destId="{68963AFB-71B7-453D-B59F-FAD94B6BF93D}" srcOrd="0" destOrd="1" presId="urn:microsoft.com/office/officeart/2005/8/layout/vList2"/>
    <dgm:cxn modelId="{AC26C4F4-B0DC-4AE0-8533-EE613AC1AC86}" type="presOf" srcId="{15AB76A9-DBDE-408D-AF55-DCEF2F8E81D0}" destId="{2DC32C57-5700-455B-B369-BAFF5FD76C9D}" srcOrd="0" destOrd="0" presId="urn:microsoft.com/office/officeart/2005/8/layout/vList2"/>
    <dgm:cxn modelId="{DBF702FC-4584-4994-B12F-E9D8316E6D7A}" type="presOf" srcId="{062A77E9-2F44-4459-8CB0-D006C4C166C9}" destId="{68963AFB-71B7-453D-B59F-FAD94B6BF93D}" srcOrd="0" destOrd="0" presId="urn:microsoft.com/office/officeart/2005/8/layout/vList2"/>
    <dgm:cxn modelId="{6E988C57-FA2B-4210-8995-2845F9D9A450}" type="presParOf" srcId="{B2993E36-900E-4209-8B02-1C5947083D96}" destId="{A12AE7CC-CFE7-427D-B4CE-4FAE8BA2935C}" srcOrd="0" destOrd="0" presId="urn:microsoft.com/office/officeart/2005/8/layout/vList2"/>
    <dgm:cxn modelId="{E30D9DDD-2EC3-405A-8AB9-690D4F45A648}" type="presParOf" srcId="{B2993E36-900E-4209-8B02-1C5947083D96}" destId="{68963AFB-71B7-453D-B59F-FAD94B6BF93D}" srcOrd="1" destOrd="0" presId="urn:microsoft.com/office/officeart/2005/8/layout/vList2"/>
    <dgm:cxn modelId="{AE4286C0-3EE1-4607-934E-B260C4E8FE79}" type="presParOf" srcId="{B2993E36-900E-4209-8B02-1C5947083D96}" destId="{AEA8B952-173F-413F-A22E-C6839CC34119}" srcOrd="2" destOrd="0" presId="urn:microsoft.com/office/officeart/2005/8/layout/vList2"/>
    <dgm:cxn modelId="{D3C0C537-6672-4ADC-A920-8D93AFAD48C5}" type="presParOf" srcId="{B2993E36-900E-4209-8B02-1C5947083D96}" destId="{2DC32C57-5700-455B-B369-BAFF5FD76C9D}" srcOrd="3" destOrd="0" presId="urn:microsoft.com/office/officeart/2005/8/layout/vList2"/>
    <dgm:cxn modelId="{5F6E0111-B7FA-4479-A3CE-B017C39E0891}" type="presParOf" srcId="{B2993E36-900E-4209-8B02-1C5947083D96}" destId="{B92DD478-50CD-47E1-9BD8-174D8BA740BD}" srcOrd="4" destOrd="0" presId="urn:microsoft.com/office/officeart/2005/8/layout/vList2"/>
    <dgm:cxn modelId="{8A86AA4D-60FD-4E5A-98E4-BB374B9EFC8F}" type="presParOf" srcId="{B2993E36-900E-4209-8B02-1C5947083D96}" destId="{DB9C7FD1-00F5-44D5-8EBC-8DBEB231792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3D27A-E9C6-4D68-B784-D5AE425A267E}">
      <dsp:nvSpPr>
        <dsp:cNvPr id="0" name=""/>
        <dsp:cNvSpPr/>
      </dsp:nvSpPr>
      <dsp:spPr>
        <a:xfrm>
          <a:off x="228082" y="238418"/>
          <a:ext cx="6270722" cy="1017984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b="1" kern="1200" dirty="0"/>
            <a:t>Meta</a:t>
          </a:r>
          <a:r>
            <a:rPr lang="es-CR" sz="2000" kern="1200" dirty="0"/>
            <a:t>: Identificar grupos de objetos de tal forma que los objetos en un grupo sean similares entre ellos y diferentes de los objetos de otros grupos</a:t>
          </a:r>
          <a:endParaRPr lang="es-CR" sz="5300" kern="1200" dirty="0"/>
        </a:p>
      </dsp:txBody>
      <dsp:txXfrm>
        <a:off x="277776" y="288112"/>
        <a:ext cx="6171334" cy="918596"/>
      </dsp:txXfrm>
    </dsp:sp>
    <dsp:sp modelId="{343F143F-AD9E-44C8-BA0E-FF9C3700C288}">
      <dsp:nvSpPr>
        <dsp:cNvPr id="0" name=""/>
        <dsp:cNvSpPr/>
      </dsp:nvSpPr>
      <dsp:spPr>
        <a:xfrm>
          <a:off x="220010" y="1505404"/>
          <a:ext cx="6297403" cy="1080943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b="1" kern="1200" dirty="0"/>
            <a:t>Método de clasificación </a:t>
          </a:r>
          <a:r>
            <a:rPr lang="es-CR" sz="2000" kern="1200" dirty="0"/>
            <a:t>basado en machine </a:t>
          </a:r>
          <a:r>
            <a:rPr lang="es-CR" sz="2000" kern="1200" dirty="0" err="1"/>
            <a:t>learning</a:t>
          </a:r>
          <a:r>
            <a:rPr lang="es-CR" sz="2000" kern="1200" dirty="0"/>
            <a:t> no supervisado</a:t>
          </a:r>
        </a:p>
      </dsp:txBody>
      <dsp:txXfrm>
        <a:off x="272777" y="1558171"/>
        <a:ext cx="6191869" cy="975409"/>
      </dsp:txXfrm>
    </dsp:sp>
    <dsp:sp modelId="{AAE0B1EF-3D1B-4ABF-B422-F944F27BE00B}">
      <dsp:nvSpPr>
        <dsp:cNvPr id="0" name=""/>
        <dsp:cNvSpPr/>
      </dsp:nvSpPr>
      <dsp:spPr>
        <a:xfrm>
          <a:off x="201344" y="2843150"/>
          <a:ext cx="6334735" cy="1099633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000" b="1" kern="1200" dirty="0"/>
            <a:t>La hipótesis del análisis de </a:t>
          </a:r>
          <a:r>
            <a:rPr lang="es-CR" sz="2000" b="1" kern="1200" dirty="0" err="1"/>
            <a:t>clustering</a:t>
          </a:r>
          <a:r>
            <a:rPr lang="es-CR" sz="2000" b="1" kern="1200" dirty="0"/>
            <a:t> </a:t>
          </a:r>
          <a:r>
            <a:rPr lang="es-CR" sz="2000" kern="1200" dirty="0"/>
            <a:t>es que los objetos que se incluyen dentro de un mismo grupo tendrán características más similares entre sí que con otros grupos</a:t>
          </a:r>
        </a:p>
      </dsp:txBody>
      <dsp:txXfrm>
        <a:off x="255024" y="2896830"/>
        <a:ext cx="6227375" cy="9922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AE7CC-CFE7-427D-B4CE-4FAE8BA2935C}">
      <dsp:nvSpPr>
        <dsp:cNvPr id="0" name=""/>
        <dsp:cNvSpPr/>
      </dsp:nvSpPr>
      <dsp:spPr>
        <a:xfrm>
          <a:off x="0" y="342471"/>
          <a:ext cx="10515600" cy="758492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600" kern="1200" dirty="0"/>
            <a:t>Clustering particional</a:t>
          </a:r>
        </a:p>
      </dsp:txBody>
      <dsp:txXfrm>
        <a:off x="37027" y="379498"/>
        <a:ext cx="10441546" cy="684438"/>
      </dsp:txXfrm>
    </dsp:sp>
    <dsp:sp modelId="{68963AFB-71B7-453D-B59F-FAD94B6BF93D}">
      <dsp:nvSpPr>
        <dsp:cNvPr id="0" name=""/>
        <dsp:cNvSpPr/>
      </dsp:nvSpPr>
      <dsp:spPr>
        <a:xfrm>
          <a:off x="0" y="1100964"/>
          <a:ext cx="10515600" cy="10929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R" sz="2400" kern="1200" dirty="0"/>
            <a:t>Divide un conjunto de objetos de datos en conjunto de datos que no se </a:t>
          </a:r>
          <a:r>
            <a:rPr lang="es-CR" sz="2400" kern="1200" dirty="0" err="1"/>
            <a:t>sobrelapan</a:t>
          </a:r>
          <a:r>
            <a:rPr lang="es-CR" sz="2400" kern="1200" dirty="0"/>
            <a:t>(Clusters) de tal forma que cada objeto esta exactamente en un subconjunto</a:t>
          </a:r>
        </a:p>
      </dsp:txBody>
      <dsp:txXfrm>
        <a:off x="0" y="1100964"/>
        <a:ext cx="10515600" cy="1092960"/>
      </dsp:txXfrm>
    </dsp:sp>
    <dsp:sp modelId="{AEA8B952-173F-413F-A22E-C6839CC34119}">
      <dsp:nvSpPr>
        <dsp:cNvPr id="0" name=""/>
        <dsp:cNvSpPr/>
      </dsp:nvSpPr>
      <dsp:spPr>
        <a:xfrm>
          <a:off x="0" y="2193924"/>
          <a:ext cx="10515600" cy="755101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3600" kern="1200" dirty="0"/>
            <a:t>Clustering jerárquico</a:t>
          </a:r>
        </a:p>
      </dsp:txBody>
      <dsp:txXfrm>
        <a:off x="36861" y="2230785"/>
        <a:ext cx="10441878" cy="681379"/>
      </dsp:txXfrm>
    </dsp:sp>
    <dsp:sp modelId="{2DC32C57-5700-455B-B369-BAFF5FD76C9D}">
      <dsp:nvSpPr>
        <dsp:cNvPr id="0" name=""/>
        <dsp:cNvSpPr/>
      </dsp:nvSpPr>
      <dsp:spPr>
        <a:xfrm>
          <a:off x="0" y="2949026"/>
          <a:ext cx="10515600" cy="10598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30480" rIns="170688" bIns="30480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R" sz="24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Identifica subgrupos anidados que se organizan como un árbol. Cada clúster es la unión de dos subcluster y la raíz conteniendo todos los objetos.</a:t>
          </a:r>
        </a:p>
      </dsp:txBody>
      <dsp:txXfrm>
        <a:off x="0" y="2949026"/>
        <a:ext cx="10515600" cy="105984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12AE7CC-CFE7-427D-B4CE-4FAE8BA2935C}">
      <dsp:nvSpPr>
        <dsp:cNvPr id="0" name=""/>
        <dsp:cNvSpPr/>
      </dsp:nvSpPr>
      <dsp:spPr>
        <a:xfrm>
          <a:off x="0" y="10402"/>
          <a:ext cx="10515600" cy="557017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800" kern="1200" dirty="0"/>
            <a:t>Clusters contiguos(</a:t>
          </a:r>
          <a:r>
            <a:rPr lang="es-CR" sz="2800" kern="1200" dirty="0" err="1"/>
            <a:t>nearest</a:t>
          </a:r>
          <a:r>
            <a:rPr lang="es-CR" sz="2800" kern="1200" dirty="0"/>
            <a:t> </a:t>
          </a:r>
          <a:r>
            <a:rPr lang="es-CR" sz="2800" kern="1200" dirty="0" err="1"/>
            <a:t>neighbour</a:t>
          </a:r>
          <a:r>
            <a:rPr lang="es-CR" sz="2800" kern="1200" dirty="0"/>
            <a:t>)</a:t>
          </a:r>
        </a:p>
      </dsp:txBody>
      <dsp:txXfrm>
        <a:off x="27191" y="37593"/>
        <a:ext cx="10461218" cy="502635"/>
      </dsp:txXfrm>
    </dsp:sp>
    <dsp:sp modelId="{68963AFB-71B7-453D-B59F-FAD94B6BF93D}">
      <dsp:nvSpPr>
        <dsp:cNvPr id="0" name=""/>
        <dsp:cNvSpPr/>
      </dsp:nvSpPr>
      <dsp:spPr>
        <a:xfrm>
          <a:off x="0" y="567420"/>
          <a:ext cx="10515600" cy="9729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R" sz="2000" kern="1200" dirty="0"/>
            <a:t>Es un conjunto de puntos que es más similar a uno o más puntos en el cluster con respecto a otros. Ejemplo: alumnos de BD se parecen más entre sí que a los alumnos de Turismo 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s-CR" sz="2000" kern="1200" dirty="0"/>
        </a:p>
      </dsp:txBody>
      <dsp:txXfrm>
        <a:off x="0" y="567420"/>
        <a:ext cx="10515600" cy="972900"/>
      </dsp:txXfrm>
    </dsp:sp>
    <dsp:sp modelId="{AEA8B952-173F-413F-A22E-C6839CC34119}">
      <dsp:nvSpPr>
        <dsp:cNvPr id="0" name=""/>
        <dsp:cNvSpPr/>
      </dsp:nvSpPr>
      <dsp:spPr>
        <a:xfrm>
          <a:off x="0" y="1286791"/>
          <a:ext cx="10515600" cy="554527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800" kern="1200" dirty="0"/>
            <a:t>Cluster basado en densidad</a:t>
          </a:r>
        </a:p>
      </dsp:txBody>
      <dsp:txXfrm>
        <a:off x="27070" y="1313861"/>
        <a:ext cx="10461460" cy="500387"/>
      </dsp:txXfrm>
    </dsp:sp>
    <dsp:sp modelId="{2DC32C57-5700-455B-B369-BAFF5FD76C9D}">
      <dsp:nvSpPr>
        <dsp:cNvPr id="0" name=""/>
        <dsp:cNvSpPr/>
      </dsp:nvSpPr>
      <dsp:spPr>
        <a:xfrm>
          <a:off x="0" y="1879296"/>
          <a:ext cx="10515600" cy="92498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R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Es una región densa de puntos, separado por una región menos densa. Se usa cuando hay ruido y </a:t>
          </a:r>
          <a:r>
            <a:rPr lang="es-CR" sz="2000" kern="1200" dirty="0" err="1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outliers</a:t>
          </a:r>
          <a:r>
            <a:rPr lang="es-CR" sz="20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Calibri" panose="020F0502020204030204"/>
              <a:ea typeface="+mn-ea"/>
              <a:cs typeface="+mn-cs"/>
            </a:rPr>
            <a:t> en los datos. Ejemplo: Seguimiento a infecciones de COVID en Regiones de mayor infección.</a:t>
          </a:r>
        </a:p>
      </dsp:txBody>
      <dsp:txXfrm>
        <a:off x="0" y="1879296"/>
        <a:ext cx="10515600" cy="924986"/>
      </dsp:txXfrm>
    </dsp:sp>
    <dsp:sp modelId="{B92DD478-50CD-47E1-9BD8-174D8BA740BD}">
      <dsp:nvSpPr>
        <dsp:cNvPr id="0" name=""/>
        <dsp:cNvSpPr/>
      </dsp:nvSpPr>
      <dsp:spPr>
        <a:xfrm>
          <a:off x="0" y="2850075"/>
          <a:ext cx="10515600" cy="554527"/>
        </a:xfrm>
        <a:prstGeom prst="roundRect">
          <a:avLst/>
        </a:prstGeom>
        <a:solidFill>
          <a:schemeClr val="accent1">
            <a:lumMod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R" sz="2800" kern="1200" dirty="0"/>
            <a:t>Cluster conceptuales</a:t>
          </a:r>
        </a:p>
      </dsp:txBody>
      <dsp:txXfrm>
        <a:off x="27070" y="2877145"/>
        <a:ext cx="10461460" cy="500387"/>
      </dsp:txXfrm>
    </dsp:sp>
    <dsp:sp modelId="{DB9C7FD1-00F5-44D5-8EBC-8DBEB2317920}">
      <dsp:nvSpPr>
        <dsp:cNvPr id="0" name=""/>
        <dsp:cNvSpPr/>
      </dsp:nvSpPr>
      <dsp:spPr>
        <a:xfrm>
          <a:off x="0" y="3427623"/>
          <a:ext cx="10515600" cy="14084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3870" tIns="25400" rIns="142240" bIns="2540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CR" sz="2000" kern="1200" dirty="0"/>
            <a:t>Identifica clusters que comparten algunas propiedades cualitativas comunes o representan conceptos particulares, estos se pueden traslapar. </a:t>
          </a:r>
        </a:p>
      </dsp:txBody>
      <dsp:txXfrm>
        <a:off x="0" y="3427623"/>
        <a:ext cx="10515600" cy="14084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7C9F0D-7875-4B00-B9DF-AAC8CC0AB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2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F8A6D8-CFC8-452D-A91F-321F8C3AB9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dirty="0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E2DFD97-FDF4-4A26-BB74-2EB13A943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CF85092-07ED-4E4B-AEEA-709BD8BCD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41C169-9AB3-4956-A4B6-D398382F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45052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63C541-38B2-42F1-805B-0221F91D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CD89502-C107-40BF-8491-395AF6CD81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9CD01CE-A0AF-4CFA-B39F-CCFF20EF0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387328-2698-4DA0-8E3B-07CDD913E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2333A8-1453-48F8-BC15-64E3630C3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0063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8B0762-C155-48A1-BCF3-0210A13CA9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FF98A-A44B-4440-88E9-0174EFE132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3B77779-4FD1-4A1F-A2B1-048FF95F6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6D9F354-6C69-45D9-BA9A-6139247F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71B0F33-BB6B-4253-ADB5-5424AFAF4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10727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AADBD2-651B-48F2-98B5-EB7ED960C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0027ED-F3C1-4427-A5E7-67FEC7D7F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3F8D22-2765-47BE-8CE7-92320BFE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CB55117-CC8E-4BDF-B12F-FB833542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7B6CE80-BAC0-4FE4-A533-A3F8140BD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50919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44065C-8CA1-42FD-9121-F7249C03E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 algn="ctr">
              <a:defRPr sz="42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A957406-1B65-43C8-AADE-084E39F81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1A5BCFA-E024-461E-B021-496DC5ADF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5E49123-C32A-40A7-A2C9-B58D8480B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7AD5316-465D-444F-829B-0D89F1B8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58590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F4DFEC-D61A-4A85-9FA6-9AB0D707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8BD951-3FF5-4032-AAB6-3AB2815674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EB15F42-AEFF-4F60-9624-64E49AAEC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 algn="just">
              <a:defRPr/>
            </a:lvl1pPr>
            <a:lvl2pPr algn="just">
              <a:defRPr/>
            </a:lvl2pPr>
            <a:lvl3pPr algn="just">
              <a:defRPr/>
            </a:lvl3pPr>
            <a:lvl4pPr algn="just">
              <a:defRPr/>
            </a:lvl4pPr>
            <a:lvl5pPr algn="just">
              <a:defRPr/>
            </a:lvl5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967502-4C6A-4AD8-8FF0-0F16B0828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B1B3128-A17C-4799-B385-A987C0900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CACA2CA-9B7D-4962-B640-E112A4BE0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45104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564D66-4995-40E2-977E-ACE54BA14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340803-3607-4E3C-BB03-5DD746C56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0240D35-C262-48F9-A943-63A59E413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CC5596D-8C95-4999-B617-8FEB6CD484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E2FB38A-410D-4287-B219-196782C74F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4EDA26A-ED05-42CF-9EB7-9241F75D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AAD2241-CF3B-4BC9-B7AE-E94F2222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A64BF01C-2A05-4A5E-87B9-A0C366649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23116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90B039-7FD9-4C5A-B07D-B964BEE37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98695B17-E3F8-4D8C-AFF2-41F00AF31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EF42E26-4246-4A00-BDFB-A0CB3706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CB72E1F-FEA4-4CBC-97DA-62F70F2F7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1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951BCF06-1B2D-4DFC-AB42-3DD2E7E47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2CC4348-C661-4C91-914A-9D924E0A7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D357391-070E-4C51-9D89-29B48569D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72640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5FE4D5-4890-4430-B8C6-585F5FD90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85BDB58-0A7E-461A-A58F-9969D59C7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2ACBFE6-4FD7-4FB1-8602-7FA547235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dirty="0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CEBA776-3A83-435C-BBE3-BE79FC878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03D0838-A9B5-424F-A71A-3B92FA68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F759796-2FE1-4A10-8758-A7AD09392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7580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BFE94D-C3BB-4261-BB7C-A14896F44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Autofit/>
          </a:bodyPr>
          <a:lstStyle>
            <a:lvl1pPr>
              <a:defRPr sz="2800"/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E8FB917-051F-4EBB-BA7B-8BCD072DC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A819F6-FF17-43FF-8182-9804D6F2A1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E4605D9-55D7-48D4-94D8-FB7B0E271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D814B-D29E-4583-8DB6-ADE8BC690AF4}" type="datetimeFigureOut">
              <a:rPr lang="es-ES" smtClean="0"/>
              <a:t>27/09/2024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0C25AE6-DA54-496C-A4EC-1E270BF07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00C6F5E-0045-4B5E-B788-658AEEA70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537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B16EDAAC-646B-4423-8973-75208169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073296E-127C-4E5F-BD65-90A60889AC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Editar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D879B06-EACD-417B-96CD-6F802C136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5D814B-D29E-4583-8DB6-ADE8BC690AF4}" type="datetimeFigureOut">
              <a:rPr lang="es-ES" smtClean="0"/>
              <a:t>27/09/2024</a:t>
            </a:fld>
            <a:endParaRPr lang="es-ES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6F1FF8-DD83-4EF2-954D-10AD4A6784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A9443A9-6A20-4734-8719-E68BFA42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F81A1-A8FA-42DF-B545-C7E574298DB6}" type="slidenum">
              <a:rPr lang="es-ES" smtClean="0"/>
              <a:t>‹Nº›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199CA03-8D7D-4026-94C8-30F63D8C5CEF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257" y="5759780"/>
            <a:ext cx="12630221" cy="415588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95047C4-28A2-427D-8898-E389FAA30D5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3243" y="5934864"/>
            <a:ext cx="568303" cy="82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655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just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3366"/>
          </a:solidFill>
          <a:effectLst>
            <a:outerShdw blurRad="38100" dist="38100" dir="2700000" algn="tl">
              <a:srgbClr val="000000">
                <a:alpha val="43137"/>
              </a:srgbClr>
            </a:outerShdw>
          </a:effectLst>
          <a:latin typeface="Verdana" panose="020B0604030504040204" pitchFamily="34" charset="0"/>
          <a:ea typeface="Verdana" panose="020B0604030504040204" pitchFamily="34" charset="0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1pPr>
      <a:lvl2pPr marL="6858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2pPr>
      <a:lvl3pPr marL="11430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3pPr>
      <a:lvl4pPr marL="16002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4pPr>
      <a:lvl5pPr marL="2057400" indent="-228600" algn="just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6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7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Layout" Target="../diagrams/layout4.xml"/><Relationship Id="rId7" Type="http://schemas.openxmlformats.org/officeDocument/2006/relationships/image" Target="../media/image10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986614-A875-4361-8EF9-3C48D84CC1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55558" y="2590967"/>
            <a:ext cx="10515600" cy="1325563"/>
          </a:xfrm>
        </p:spPr>
        <p:txBody>
          <a:bodyPr/>
          <a:lstStyle/>
          <a:p>
            <a:pPr algn="ctr"/>
            <a:r>
              <a:rPr lang="es-ES" dirty="0"/>
              <a:t>Técnicas de minerías de Datos</a:t>
            </a:r>
          </a:p>
        </p:txBody>
      </p:sp>
    </p:spTree>
    <p:extLst>
      <p:ext uri="{BB962C8B-B14F-4D97-AF65-F5344CB8AC3E}">
        <p14:creationId xmlns:p14="http://schemas.microsoft.com/office/powerpoint/2010/main" val="3235394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020C7D-DB45-CA1F-83E7-E547FAC94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3169"/>
          </a:xfrm>
        </p:spPr>
        <p:txBody>
          <a:bodyPr/>
          <a:lstStyle/>
          <a:p>
            <a:r>
              <a:rPr lang="es-CR" dirty="0"/>
              <a:t>Temas de investigación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F2B5E8-7E0C-C74A-2923-758D57816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8649" y="1278294"/>
            <a:ext cx="10515600" cy="4677951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CR" b="1" dirty="0"/>
              <a:t>Objetivo</a:t>
            </a:r>
            <a:r>
              <a:rPr lang="es-CR" dirty="0"/>
              <a:t>: familiarizar a los estudiantes con los diferentes modelos para resolver un problema que se les pueda presentar:</a:t>
            </a:r>
          </a:p>
          <a:p>
            <a:pPr marL="0" indent="0">
              <a:buNone/>
            </a:pPr>
            <a:endParaRPr lang="es-CR" dirty="0"/>
          </a:p>
          <a:p>
            <a:r>
              <a:rPr lang="es-CR" dirty="0"/>
              <a:t>Regresión Lineal</a:t>
            </a:r>
          </a:p>
          <a:p>
            <a:r>
              <a:rPr lang="es-CR" dirty="0"/>
              <a:t>Árbol de decisión</a:t>
            </a:r>
          </a:p>
          <a:p>
            <a:r>
              <a:rPr lang="es-CR" dirty="0"/>
              <a:t>Algoritmo A priori</a:t>
            </a:r>
          </a:p>
          <a:p>
            <a:r>
              <a:rPr lang="es-CR" dirty="0"/>
              <a:t>Máquinas de soporte vectorial SVM</a:t>
            </a:r>
          </a:p>
          <a:p>
            <a:r>
              <a:rPr lang="es-CR" dirty="0"/>
              <a:t>Bosque aleatorio(</a:t>
            </a:r>
            <a:r>
              <a:rPr lang="es-CR" dirty="0" err="1"/>
              <a:t>Ramdon</a:t>
            </a:r>
            <a:r>
              <a:rPr lang="es-CR" dirty="0"/>
              <a:t> </a:t>
            </a:r>
            <a:r>
              <a:rPr lang="es-CR" dirty="0" err="1"/>
              <a:t>forest</a:t>
            </a:r>
            <a:r>
              <a:rPr lang="es-CR" dirty="0"/>
              <a:t>)</a:t>
            </a:r>
          </a:p>
          <a:p>
            <a:r>
              <a:rPr lang="es-CR" dirty="0"/>
              <a:t>Redes Neuronales</a:t>
            </a:r>
          </a:p>
          <a:p>
            <a:r>
              <a:rPr lang="es-CR" dirty="0"/>
              <a:t>Machine </a:t>
            </a:r>
            <a:r>
              <a:rPr lang="es-CR" dirty="0" err="1"/>
              <a:t>Learning</a:t>
            </a:r>
            <a:endParaRPr lang="es-CR" dirty="0"/>
          </a:p>
          <a:p>
            <a:r>
              <a:rPr lang="es-CR" dirty="0"/>
              <a:t>Vecinos más cercanos(KNN)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r>
              <a:rPr lang="es-CR" b="1" dirty="0"/>
              <a:t>Contenido de la investigación</a:t>
            </a:r>
            <a:r>
              <a:rPr lang="es-CR" dirty="0"/>
              <a:t>: Que es, como funciona, usos, ventajas, desventajas y ejemplo de demostración.</a:t>
            </a:r>
          </a:p>
          <a:p>
            <a:pPr marL="0" indent="0">
              <a:buNone/>
            </a:pPr>
            <a:endParaRPr lang="es-CR" dirty="0"/>
          </a:p>
          <a:p>
            <a:pPr marL="0" indent="0">
              <a:buNone/>
            </a:pPr>
            <a:endParaRPr lang="es-CR" dirty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9126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Tipos de Clusters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30414A9-A98A-4EB4-0FAF-4FFE6C321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4351338"/>
          </a:xfrm>
        </p:spPr>
        <p:txBody>
          <a:bodyPr/>
          <a:lstStyle/>
          <a:p>
            <a:endParaRPr lang="es-CR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08AD259-7884-7285-1CF4-B2C6CC3C7759}"/>
              </a:ext>
            </a:extLst>
          </p:cNvPr>
          <p:cNvSpPr/>
          <p:nvPr/>
        </p:nvSpPr>
        <p:spPr>
          <a:xfrm>
            <a:off x="1604865" y="1922102"/>
            <a:ext cx="2239347" cy="13255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dirty="0"/>
              <a:t>Clusters</a:t>
            </a:r>
          </a:p>
          <a:p>
            <a:pPr algn="ctr"/>
            <a:r>
              <a:rPr lang="es-CR" sz="2400" dirty="0"/>
              <a:t>separados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3E556BD-6B40-0296-97FC-7A70947278BC}"/>
              </a:ext>
            </a:extLst>
          </p:cNvPr>
          <p:cNvSpPr/>
          <p:nvPr/>
        </p:nvSpPr>
        <p:spPr>
          <a:xfrm>
            <a:off x="1604864" y="3651376"/>
            <a:ext cx="2239347" cy="13255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dirty="0"/>
              <a:t>Clusters basados en densidad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0E34206-392D-9B03-607B-1FB5087AF596}"/>
              </a:ext>
            </a:extLst>
          </p:cNvPr>
          <p:cNvSpPr/>
          <p:nvPr/>
        </p:nvSpPr>
        <p:spPr>
          <a:xfrm>
            <a:off x="4976326" y="1922102"/>
            <a:ext cx="2239347" cy="13255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dirty="0"/>
              <a:t>Clusters</a:t>
            </a:r>
          </a:p>
          <a:p>
            <a:pPr algn="ctr"/>
            <a:r>
              <a:rPr lang="es-CR" sz="2400" dirty="0"/>
              <a:t>basados en centros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F435CD1-067F-8EBE-C0C4-97AC9FF60C39}"/>
              </a:ext>
            </a:extLst>
          </p:cNvPr>
          <p:cNvSpPr/>
          <p:nvPr/>
        </p:nvSpPr>
        <p:spPr>
          <a:xfrm>
            <a:off x="8242041" y="1922102"/>
            <a:ext cx="2239347" cy="13255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dirty="0"/>
              <a:t>Clusters</a:t>
            </a:r>
          </a:p>
          <a:p>
            <a:pPr algn="ctr"/>
            <a:r>
              <a:rPr lang="es-CR" sz="2400" dirty="0"/>
              <a:t>contiguos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65A7D4B8-AE79-5D36-9E50-ABA8430829BD}"/>
              </a:ext>
            </a:extLst>
          </p:cNvPr>
          <p:cNvSpPr/>
          <p:nvPr/>
        </p:nvSpPr>
        <p:spPr>
          <a:xfrm>
            <a:off x="4991877" y="3651375"/>
            <a:ext cx="2239347" cy="13255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dirty="0"/>
              <a:t>Propiedad o conceptual</a:t>
            </a:r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0D2F03D3-2B61-30BC-F420-13CA3F1AAD73}"/>
              </a:ext>
            </a:extLst>
          </p:cNvPr>
          <p:cNvSpPr/>
          <p:nvPr/>
        </p:nvSpPr>
        <p:spPr>
          <a:xfrm>
            <a:off x="8172838" y="3664498"/>
            <a:ext cx="2239347" cy="1325563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sz="2400" dirty="0"/>
              <a:t>Descritos por funciones objetivas</a:t>
            </a:r>
          </a:p>
        </p:txBody>
      </p:sp>
    </p:spTree>
    <p:extLst>
      <p:ext uri="{BB962C8B-B14F-4D97-AF65-F5344CB8AC3E}">
        <p14:creationId xmlns:p14="http://schemas.microsoft.com/office/powerpoint/2010/main" val="13374123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797"/>
          </a:xfrm>
        </p:spPr>
        <p:txBody>
          <a:bodyPr>
            <a:normAutofit/>
          </a:bodyPr>
          <a:lstStyle/>
          <a:p>
            <a:r>
              <a:rPr lang="es-CR" b="0" dirty="0"/>
              <a:t>Clusters separados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4768041"/>
          </a:xfrm>
        </p:spPr>
        <p:txBody>
          <a:bodyPr>
            <a:normAutofit/>
          </a:bodyPr>
          <a:lstStyle/>
          <a:p>
            <a:pPr algn="l"/>
            <a:r>
              <a:rPr lang="es-CR" dirty="0">
                <a:solidFill>
                  <a:srgbClr val="231F20"/>
                </a:solidFill>
                <a:latin typeface="Calibri" panose="020F0502020204030204" pitchFamily="34" charset="0"/>
              </a:rPr>
              <a:t>Un cluster es un conjunto de puntos tal que cualquier punto en un cluster es más similar a cualquier otro punto en el cluster que a un punto que no está en el cluster</a:t>
            </a: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A6090EE-A199-CAC4-CF75-851D9D3E4298}"/>
              </a:ext>
            </a:extLst>
          </p:cNvPr>
          <p:cNvSpPr/>
          <p:nvPr/>
        </p:nvSpPr>
        <p:spPr>
          <a:xfrm>
            <a:off x="4761722" y="2940891"/>
            <a:ext cx="1324947" cy="1222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6DDF63-1B5E-1331-132E-2F64CBEC6782}"/>
              </a:ext>
            </a:extLst>
          </p:cNvPr>
          <p:cNvSpPr/>
          <p:nvPr/>
        </p:nvSpPr>
        <p:spPr>
          <a:xfrm>
            <a:off x="3138197" y="4211217"/>
            <a:ext cx="1324947" cy="122231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B4D5847-9C92-29C0-7945-DEC6E8FBE9E4}"/>
              </a:ext>
            </a:extLst>
          </p:cNvPr>
          <p:cNvSpPr/>
          <p:nvPr/>
        </p:nvSpPr>
        <p:spPr>
          <a:xfrm>
            <a:off x="6086669" y="4416068"/>
            <a:ext cx="1324947" cy="1222311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807966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797"/>
          </a:xfrm>
        </p:spPr>
        <p:txBody>
          <a:bodyPr>
            <a:normAutofit/>
          </a:bodyPr>
          <a:lstStyle/>
          <a:p>
            <a:r>
              <a:rPr lang="es-CR" b="0" dirty="0"/>
              <a:t>Clusters basados en centros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4768041"/>
          </a:xfrm>
        </p:spPr>
        <p:txBody>
          <a:bodyPr>
            <a:normAutofit/>
          </a:bodyPr>
          <a:lstStyle/>
          <a:p>
            <a:pPr algn="l"/>
            <a:r>
              <a:rPr lang="es-CR" dirty="0">
                <a:solidFill>
                  <a:srgbClr val="231F20"/>
                </a:solidFill>
                <a:latin typeface="Calibri" panose="020F0502020204030204" pitchFamily="34" charset="0"/>
              </a:rPr>
              <a:t>Un cluster es un conjunto de objetos tal que un objeto en un cluster es más similar a un “</a:t>
            </a:r>
            <a:r>
              <a:rPr lang="es-CR" b="1" dirty="0">
                <a:solidFill>
                  <a:srgbClr val="231F20"/>
                </a:solidFill>
                <a:latin typeface="Calibri" panose="020F0502020204030204" pitchFamily="34" charset="0"/>
              </a:rPr>
              <a:t>centro</a:t>
            </a:r>
            <a:r>
              <a:rPr lang="es-CR" dirty="0">
                <a:solidFill>
                  <a:srgbClr val="231F20"/>
                </a:solidFill>
                <a:latin typeface="Calibri" panose="020F0502020204030204" pitchFamily="34" charset="0"/>
              </a:rPr>
              <a:t>” del cluster más que al centro de cualquier otro cluster</a:t>
            </a:r>
          </a:p>
          <a:p>
            <a:pPr algn="l"/>
            <a:r>
              <a:rPr lang="es-CR" dirty="0">
                <a:solidFill>
                  <a:srgbClr val="231F20"/>
                </a:solidFill>
                <a:latin typeface="Calibri" panose="020F0502020204030204" pitchFamily="34" charset="0"/>
              </a:rPr>
              <a:t>Este centro generalmente es un </a:t>
            </a:r>
            <a:r>
              <a:rPr lang="es-CR" b="1" dirty="0">
                <a:solidFill>
                  <a:srgbClr val="231F20"/>
                </a:solidFill>
                <a:latin typeface="Calibri" panose="020F0502020204030204" pitchFamily="34" charset="0"/>
              </a:rPr>
              <a:t>centroide</a:t>
            </a:r>
            <a:r>
              <a:rPr lang="es-CR" dirty="0">
                <a:solidFill>
                  <a:srgbClr val="231F20"/>
                </a:solidFill>
                <a:latin typeface="Calibri" panose="020F0502020204030204" pitchFamily="34" charset="0"/>
              </a:rPr>
              <a:t> si es la media de los puntos en el cluster o un </a:t>
            </a:r>
            <a:r>
              <a:rPr lang="es-CR" b="1" dirty="0">
                <a:solidFill>
                  <a:srgbClr val="231F20"/>
                </a:solidFill>
                <a:latin typeface="Calibri" panose="020F0502020204030204" pitchFamily="34" charset="0"/>
              </a:rPr>
              <a:t>medioide </a:t>
            </a:r>
            <a:r>
              <a:rPr lang="es-CR" dirty="0">
                <a:solidFill>
                  <a:srgbClr val="231F20"/>
                </a:solidFill>
                <a:latin typeface="Calibri" panose="020F0502020204030204" pitchFamily="34" charset="0"/>
              </a:rPr>
              <a:t>si el punto más frecuente o la mediana del cluster</a:t>
            </a:r>
            <a:endParaRPr lang="es-CR" b="1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  <p:sp>
        <p:nvSpPr>
          <p:cNvPr id="4" name="Elipse 3">
            <a:extLst>
              <a:ext uri="{FF2B5EF4-FFF2-40B4-BE49-F238E27FC236}">
                <a16:creationId xmlns:a16="http://schemas.microsoft.com/office/drawing/2014/main" id="{8A6090EE-A199-CAC4-CF75-851D9D3E4298}"/>
              </a:ext>
            </a:extLst>
          </p:cNvPr>
          <p:cNvSpPr/>
          <p:nvPr/>
        </p:nvSpPr>
        <p:spPr>
          <a:xfrm>
            <a:off x="3679373" y="3806939"/>
            <a:ext cx="1324947" cy="12223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R" dirty="0"/>
              <a:t>.</a:t>
            </a:r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486DDF63-1B5E-1331-132E-2F64CBEC6782}"/>
              </a:ext>
            </a:extLst>
          </p:cNvPr>
          <p:cNvSpPr/>
          <p:nvPr/>
        </p:nvSpPr>
        <p:spPr>
          <a:xfrm>
            <a:off x="2345095" y="3856038"/>
            <a:ext cx="1324947" cy="1222311"/>
          </a:xfrm>
          <a:prstGeom prst="ellips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  <a:p>
            <a:pPr algn="ctr"/>
            <a:endParaRPr lang="es-CR" dirty="0"/>
          </a:p>
          <a:p>
            <a:pPr algn="ctr"/>
            <a:r>
              <a:rPr lang="es-CR" dirty="0"/>
              <a:t>.</a:t>
            </a:r>
          </a:p>
          <a:p>
            <a:pPr algn="ctr"/>
            <a:endParaRPr lang="es-CR" dirty="0"/>
          </a:p>
          <a:p>
            <a:pPr algn="ctr"/>
            <a:endParaRPr lang="es-CR" dirty="0"/>
          </a:p>
        </p:txBody>
      </p:sp>
      <p:sp>
        <p:nvSpPr>
          <p:cNvPr id="6" name="Elipse 5">
            <a:extLst>
              <a:ext uri="{FF2B5EF4-FFF2-40B4-BE49-F238E27FC236}">
                <a16:creationId xmlns:a16="http://schemas.microsoft.com/office/drawing/2014/main" id="{BB4D5847-9C92-29C0-7945-DEC6E8FBE9E4}"/>
              </a:ext>
            </a:extLst>
          </p:cNvPr>
          <p:cNvSpPr/>
          <p:nvPr/>
        </p:nvSpPr>
        <p:spPr>
          <a:xfrm>
            <a:off x="7422503" y="4002833"/>
            <a:ext cx="1252634" cy="1222310"/>
          </a:xfrm>
          <a:prstGeom prst="ellipse">
            <a:avLst/>
          </a:prstGeom>
          <a:solidFill>
            <a:schemeClr val="tx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  <a:p>
            <a:pPr algn="ctr"/>
            <a:r>
              <a:rPr lang="es-CR" sz="2400" dirty="0"/>
              <a:t>.</a:t>
            </a:r>
          </a:p>
          <a:p>
            <a:pPr algn="ctr"/>
            <a:endParaRPr lang="es-CR" dirty="0"/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033D36DF-FDD0-2A36-EAFA-170161B91089}"/>
              </a:ext>
            </a:extLst>
          </p:cNvPr>
          <p:cNvSpPr/>
          <p:nvPr/>
        </p:nvSpPr>
        <p:spPr>
          <a:xfrm>
            <a:off x="8864080" y="4100806"/>
            <a:ext cx="1171770" cy="1124337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 dirty="0"/>
          </a:p>
          <a:p>
            <a:pPr algn="ctr"/>
            <a:r>
              <a:rPr lang="es-CR" sz="2400" dirty="0">
                <a:solidFill>
                  <a:schemeClr val="tx1"/>
                </a:solidFill>
              </a:rPr>
              <a:t>.</a:t>
            </a:r>
            <a:endParaRPr lang="es-CR" dirty="0">
              <a:solidFill>
                <a:schemeClr val="tx1"/>
              </a:solidFill>
            </a:endParaRPr>
          </a:p>
          <a:p>
            <a:pPr algn="ctr"/>
            <a:endParaRPr lang="es-CR" dirty="0"/>
          </a:p>
        </p:txBody>
      </p:sp>
      <p:sp>
        <p:nvSpPr>
          <p:cNvPr id="8" name="Título 1">
            <a:extLst>
              <a:ext uri="{FF2B5EF4-FFF2-40B4-BE49-F238E27FC236}">
                <a16:creationId xmlns:a16="http://schemas.microsoft.com/office/drawing/2014/main" id="{93B7CABF-46ED-2907-EE33-1671C231C7F1}"/>
              </a:ext>
            </a:extLst>
          </p:cNvPr>
          <p:cNvSpPr txBox="1">
            <a:spLocks/>
          </p:cNvSpPr>
          <p:nvPr/>
        </p:nvSpPr>
        <p:spPr>
          <a:xfrm>
            <a:off x="3670042" y="5096395"/>
            <a:ext cx="4214325" cy="8714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ju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033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  <a:cs typeface="+mj-cs"/>
              </a:defRPr>
            </a:lvl1pPr>
          </a:lstStyle>
          <a:p>
            <a:r>
              <a:rPr lang="es-CR" sz="1600" dirty="0">
                <a:solidFill>
                  <a:schemeClr val="tx1"/>
                </a:solidFill>
                <a:effectLst/>
              </a:rPr>
              <a:t>cuatro clusters basados en centros</a:t>
            </a:r>
          </a:p>
        </p:txBody>
      </p:sp>
    </p:spTree>
    <p:extLst>
      <p:ext uri="{BB962C8B-B14F-4D97-AF65-F5344CB8AC3E}">
        <p14:creationId xmlns:p14="http://schemas.microsoft.com/office/powerpoint/2010/main" val="86589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9862"/>
          </a:xfrm>
        </p:spPr>
        <p:txBody>
          <a:bodyPr/>
          <a:lstStyle/>
          <a:p>
            <a:r>
              <a:rPr lang="es-CR" dirty="0"/>
              <a:t>Otros tipos de cluster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A353751B-3552-9EAC-84CC-B72AFD0FC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2613833"/>
              </p:ext>
            </p:extLst>
          </p:nvPr>
        </p:nvGraphicFramePr>
        <p:xfrm>
          <a:off x="838200" y="1184987"/>
          <a:ext cx="10515600" cy="4993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987919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43797"/>
          </a:xfrm>
        </p:spPr>
        <p:txBody>
          <a:bodyPr>
            <a:normAutofit/>
          </a:bodyPr>
          <a:lstStyle/>
          <a:p>
            <a:r>
              <a:rPr lang="es-CR" b="0" dirty="0"/>
              <a:t>Clusters basados en funciones objetivas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5616"/>
            <a:ext cx="10515600" cy="4376057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s-CR" dirty="0">
                <a:solidFill>
                  <a:srgbClr val="231F20"/>
                </a:solidFill>
                <a:latin typeface="Calibri" panose="020F0502020204030204" pitchFamily="34" charset="0"/>
              </a:rPr>
              <a:t>Identifica clusters basados en </a:t>
            </a:r>
            <a:r>
              <a:rPr lang="es-CR" b="1" dirty="0">
                <a:solidFill>
                  <a:srgbClr val="231F20"/>
                </a:solidFill>
                <a:latin typeface="Calibri" panose="020F0502020204030204" pitchFamily="34" charset="0"/>
              </a:rPr>
              <a:t>minimización</a:t>
            </a:r>
            <a:r>
              <a:rPr lang="es-CR" dirty="0">
                <a:solidFill>
                  <a:srgbClr val="231F20"/>
                </a:solidFill>
                <a:latin typeface="Calibri" panose="020F0502020204030204" pitchFamily="34" charset="0"/>
              </a:rPr>
              <a:t> o </a:t>
            </a:r>
            <a:r>
              <a:rPr lang="es-CR" b="1" dirty="0">
                <a:solidFill>
                  <a:srgbClr val="231F20"/>
                </a:solidFill>
                <a:latin typeface="Calibri" panose="020F0502020204030204" pitchFamily="34" charset="0"/>
              </a:rPr>
              <a:t>maximización</a:t>
            </a:r>
            <a:r>
              <a:rPr lang="es-CR" dirty="0">
                <a:solidFill>
                  <a:srgbClr val="231F20"/>
                </a:solidFill>
                <a:latin typeface="Calibri" panose="020F0502020204030204" pitchFamily="34" charset="0"/>
              </a:rPr>
              <a:t> de una </a:t>
            </a:r>
            <a:r>
              <a:rPr lang="es-CR" b="1" dirty="0">
                <a:solidFill>
                  <a:srgbClr val="231F20"/>
                </a:solidFill>
                <a:latin typeface="Calibri" panose="020F0502020204030204" pitchFamily="34" charset="0"/>
              </a:rPr>
              <a:t>función objetiva</a:t>
            </a:r>
          </a:p>
          <a:p>
            <a:pPr algn="l"/>
            <a:r>
              <a:rPr lang="es-CR" dirty="0">
                <a:solidFill>
                  <a:srgbClr val="231F20"/>
                </a:solidFill>
                <a:latin typeface="Calibri" panose="020F0502020204030204" pitchFamily="34" charset="0"/>
              </a:rPr>
              <a:t>Enumera todas las posibles formas de dividir los puntos en clusters y evalúa que tan bueno es el ajuste de cada conjunto de clusters usando alguna función</a:t>
            </a:r>
          </a:p>
          <a:p>
            <a:pPr algn="l"/>
            <a:r>
              <a:rPr lang="es-CR" dirty="0">
                <a:solidFill>
                  <a:srgbClr val="231F20"/>
                </a:solidFill>
                <a:latin typeface="Calibri" panose="020F0502020204030204" pitchFamily="34" charset="0"/>
              </a:rPr>
              <a:t>Pueden tener objetivos globales o locales</a:t>
            </a:r>
          </a:p>
          <a:p>
            <a:pPr marL="0" indent="0" algn="l">
              <a:buNone/>
            </a:pPr>
            <a:r>
              <a:rPr lang="es-CR" dirty="0">
                <a:solidFill>
                  <a:srgbClr val="231F20"/>
                </a:solidFill>
                <a:latin typeface="Calibri" panose="020F0502020204030204" pitchFamily="34" charset="0"/>
              </a:rPr>
              <a:t>- </a:t>
            </a:r>
            <a:r>
              <a:rPr lang="es-CR" b="1" dirty="0">
                <a:solidFill>
                  <a:srgbClr val="231F20"/>
                </a:solidFill>
                <a:latin typeface="Calibri" panose="020F0502020204030204" pitchFamily="34" charset="0"/>
              </a:rPr>
              <a:t>Clustering jerárquico </a:t>
            </a:r>
            <a:r>
              <a:rPr lang="es-CR" dirty="0">
                <a:solidFill>
                  <a:srgbClr val="231F20"/>
                </a:solidFill>
                <a:latin typeface="Calibri" panose="020F0502020204030204" pitchFamily="34" charset="0"/>
              </a:rPr>
              <a:t>por lo general tiene objetivos locales</a:t>
            </a:r>
          </a:p>
          <a:p>
            <a:pPr marL="0" indent="0" algn="l">
              <a:buNone/>
            </a:pPr>
            <a:r>
              <a:rPr lang="es-CR" dirty="0">
                <a:solidFill>
                  <a:srgbClr val="231F20"/>
                </a:solidFill>
                <a:latin typeface="Calibri" panose="020F0502020204030204" pitchFamily="34" charset="0"/>
              </a:rPr>
              <a:t>-</a:t>
            </a:r>
            <a:r>
              <a:rPr lang="es-CR" b="1" dirty="0">
                <a:solidFill>
                  <a:srgbClr val="231F20"/>
                </a:solidFill>
                <a:latin typeface="Calibri" panose="020F0502020204030204" pitchFamily="34" charset="0"/>
              </a:rPr>
              <a:t> Clustering particional</a:t>
            </a:r>
            <a:r>
              <a:rPr lang="es-CR" dirty="0">
                <a:solidFill>
                  <a:srgbClr val="231F20"/>
                </a:solidFill>
                <a:latin typeface="Calibri" panose="020F0502020204030204" pitchFamily="34" charset="0"/>
              </a:rPr>
              <a:t> por lo general tiene objetivos globales</a:t>
            </a:r>
          </a:p>
          <a:p>
            <a:pPr marL="0" indent="0" algn="l">
              <a:buNone/>
            </a:pPr>
            <a:endParaRPr lang="es-CR" dirty="0">
              <a:solidFill>
                <a:srgbClr val="231F2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endParaRPr lang="es-CR" sz="2800" dirty="0">
              <a:solidFill>
                <a:srgbClr val="231F2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r>
              <a:rPr lang="es-CR" sz="1500" b="1" dirty="0">
                <a:solidFill>
                  <a:srgbClr val="231F20"/>
                </a:solidFill>
                <a:latin typeface="Calibri" panose="020F0502020204030204" pitchFamily="34" charset="0"/>
              </a:rPr>
              <a:t>*Función Objetiva</a:t>
            </a:r>
            <a:r>
              <a:rPr lang="es-CR" sz="1500" dirty="0">
                <a:solidFill>
                  <a:srgbClr val="231F20"/>
                </a:solidFill>
                <a:latin typeface="Calibri" panose="020F0502020204030204" pitchFamily="34" charset="0"/>
              </a:rPr>
              <a:t>: </a:t>
            </a:r>
            <a:r>
              <a:rPr lang="es-CR" sz="1500" b="0" i="0" dirty="0">
                <a:solidFill>
                  <a:srgbClr val="001D35"/>
                </a:solidFill>
                <a:effectLst/>
                <a:latin typeface="Google Sans"/>
              </a:rPr>
              <a:t> relación matemática entre las variables, para determinar lo que se va a optimizar (Maximizar o Minimizar)</a:t>
            </a:r>
            <a:endParaRPr lang="es-CR" sz="1500" dirty="0">
              <a:solidFill>
                <a:srgbClr val="231F20"/>
              </a:solidFill>
              <a:latin typeface="Calibri" panose="020F0502020204030204" pitchFamily="34" charset="0"/>
            </a:endParaRPr>
          </a:p>
          <a:p>
            <a:pPr marL="0" indent="0" algn="l">
              <a:buNone/>
            </a:pPr>
            <a:endParaRPr lang="es-CR" dirty="0">
              <a:solidFill>
                <a:srgbClr val="231F20"/>
              </a:solidFill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8289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9446D-D618-8A23-D52F-514CFA4BB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8872"/>
            <a:ext cx="10515600" cy="1325563"/>
          </a:xfrm>
        </p:spPr>
        <p:txBody>
          <a:bodyPr/>
          <a:lstStyle/>
          <a:p>
            <a:pPr algn="l"/>
            <a:r>
              <a:rPr lang="es-CR" sz="1800" b="0" dirty="0">
                <a:solidFill>
                  <a:srgbClr val="231F20"/>
                </a:solidFill>
                <a:latin typeface="Calibri" panose="020F0502020204030204" pitchFamily="34" charset="0"/>
              </a:rPr>
              <a:t>Las técnicas de minería de datos se clasifican en dos grandes categorías: no supervisadas o descriptivas y supervisadas o predictivas: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7117FD99-D49F-1F43-0D16-D3CC9484A3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6478" y="1296234"/>
            <a:ext cx="7799044" cy="4351338"/>
          </a:xfrm>
        </p:spPr>
      </p:pic>
    </p:spTree>
    <p:extLst>
      <p:ext uri="{BB962C8B-B14F-4D97-AF65-F5344CB8AC3E}">
        <p14:creationId xmlns:p14="http://schemas.microsoft.com/office/powerpoint/2010/main" val="21913304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No Supervisado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783697"/>
          </a:xfrm>
        </p:spPr>
        <p:txBody>
          <a:bodyPr/>
          <a:lstStyle/>
          <a:p>
            <a:pPr algn="l"/>
            <a:r>
              <a:rPr lang="es-CR" sz="1800" b="0" i="0" u="none" strike="noStrike" baseline="0" dirty="0">
                <a:solidFill>
                  <a:srgbClr val="231F20"/>
                </a:solidFill>
                <a:latin typeface="Calibri" panose="020F0502020204030204" pitchFamily="34" charset="0"/>
              </a:rPr>
              <a:t>Estudia el aprendizaje sin la ayuda del maestro; es decir, se aborda el aprendizaje sin supervisión, que trata de ordenar los ejemplos en una jerarquía.</a:t>
            </a:r>
          </a:p>
          <a:p>
            <a:pPr algn="l"/>
            <a:r>
              <a:rPr lang="es-CR" sz="1800" dirty="0">
                <a:solidFill>
                  <a:srgbClr val="231F20"/>
                </a:solidFill>
                <a:latin typeface="Calibri" panose="020F0502020204030204" pitchFamily="34" charset="0"/>
              </a:rPr>
              <a:t>Son algoritmos que basan su proceso de entrenamiento en un juego de datos sin etiquetas o clases previamente deﬁnidas. Es decir, a priori no se conoce ningún valor ya sea categórico o numérico.</a:t>
            </a:r>
          </a:p>
          <a:p>
            <a:pPr algn="l"/>
            <a:r>
              <a:rPr lang="es-CR" sz="1800" dirty="0">
                <a:solidFill>
                  <a:srgbClr val="231F20"/>
                </a:solidFill>
                <a:latin typeface="Calibri" panose="020F0502020204030204" pitchFamily="34" charset="0"/>
              </a:rPr>
              <a:t>El aprendizaje no supervisado está dedicado a las tareas de agrupamiento, también llamadas </a:t>
            </a:r>
            <a:r>
              <a:rPr lang="es-CR" sz="1800" dirty="0" err="1">
                <a:solidFill>
                  <a:srgbClr val="231F20"/>
                </a:solidFill>
                <a:latin typeface="Calibri" panose="020F0502020204030204" pitchFamily="34" charset="0"/>
              </a:rPr>
              <a:t>clustering</a:t>
            </a:r>
            <a:r>
              <a:rPr lang="es-CR" sz="1800" dirty="0">
                <a:solidFill>
                  <a:srgbClr val="231F20"/>
                </a:solidFill>
                <a:latin typeface="Calibri" panose="020F0502020204030204" pitchFamily="34" charset="0"/>
              </a:rPr>
              <a:t> o segmentación, donde su objetivo es encontrar grupos similares en el conjunto de datos.</a:t>
            </a:r>
          </a:p>
        </p:txBody>
      </p:sp>
    </p:spTree>
    <p:extLst>
      <p:ext uri="{BB962C8B-B14F-4D97-AF65-F5344CB8AC3E}">
        <p14:creationId xmlns:p14="http://schemas.microsoft.com/office/powerpoint/2010/main" val="1995763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Clustering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630D620-D15C-1528-FA88-4687406CB5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6873"/>
            <a:ext cx="10515600" cy="4600090"/>
          </a:xfrm>
        </p:spPr>
        <p:txBody>
          <a:bodyPr>
            <a:normAutofit/>
          </a:bodyPr>
          <a:lstStyle/>
          <a:p>
            <a:pPr algn="l"/>
            <a:r>
              <a:rPr lang="es-CR" sz="2000" b="0" i="0" u="none" strike="noStrike" baseline="0" dirty="0">
                <a:solidFill>
                  <a:srgbClr val="231F20"/>
                </a:solidFill>
                <a:latin typeface="Calibri" panose="020F0502020204030204" pitchFamily="34" charset="0"/>
              </a:rPr>
              <a:t>También llamadas </a:t>
            </a:r>
            <a:r>
              <a:rPr lang="es-CR" sz="2000" b="0" i="1" u="none" strike="noStrike" baseline="0" dirty="0">
                <a:solidFill>
                  <a:srgbClr val="231F20"/>
                </a:solidFill>
                <a:latin typeface="Calibri-Italic"/>
              </a:rPr>
              <a:t>técnicas de agrupamiento </a:t>
            </a:r>
            <a:r>
              <a:rPr lang="es-CR" sz="2000" b="0" i="0" u="none" strike="noStrike" baseline="0" dirty="0">
                <a:solidFill>
                  <a:srgbClr val="231F20"/>
                </a:solidFill>
                <a:latin typeface="Calibri" panose="020F0502020204030204" pitchFamily="34" charset="0"/>
              </a:rPr>
              <a:t>o </a:t>
            </a:r>
            <a:r>
              <a:rPr lang="es-CR" sz="2000" b="0" i="1" u="none" strike="noStrike" baseline="0" dirty="0">
                <a:solidFill>
                  <a:srgbClr val="231F20"/>
                </a:solidFill>
                <a:latin typeface="Calibri-Italic"/>
              </a:rPr>
              <a:t>técnicas de segmentación</a:t>
            </a:r>
            <a:r>
              <a:rPr lang="es-CR" sz="2000" b="0" i="0" u="none" strike="noStrike" baseline="0" dirty="0">
                <a:solidFill>
                  <a:srgbClr val="231F20"/>
                </a:solidFill>
                <a:latin typeface="Calibri" panose="020F0502020204030204" pitchFamily="34" charset="0"/>
              </a:rPr>
              <a:t> permiten la identificación de tipologías o grupos donde los elementos guardan gran similitud entre sí y muchas diferencias con los de otros grupos. Así se puede segmentar el colectivo de clientes, el conjunto de valores e índices financieros, el espectro de observaciones astronómicas, el con junto de zonas forestales, el conjunto de empleados y de sucursales u oficinas</a:t>
            </a:r>
            <a:r>
              <a:rPr lang="es-CR" sz="2000" dirty="0">
                <a:solidFill>
                  <a:srgbClr val="231F20"/>
                </a:solidFill>
                <a:latin typeface="Calibri" panose="020F0502020204030204" pitchFamily="34" charset="0"/>
              </a:rPr>
              <a:t>, entre otros.</a:t>
            </a:r>
          </a:p>
          <a:p>
            <a:pPr marL="0" indent="0" algn="l">
              <a:buNone/>
            </a:pPr>
            <a:endParaRPr lang="es-CR" sz="2000" b="0" i="0" u="none" strike="noStrike" baseline="0" dirty="0">
              <a:solidFill>
                <a:srgbClr val="231F20"/>
              </a:solidFill>
              <a:latin typeface="Calibri" panose="020F0502020204030204" pitchFamily="34" charset="0"/>
            </a:endParaRPr>
          </a:p>
          <a:p>
            <a:pPr algn="l"/>
            <a:r>
              <a:rPr lang="es-CR" sz="2000" b="0" i="0" u="none" strike="noStrike" baseline="0" dirty="0">
                <a:solidFill>
                  <a:srgbClr val="231F20"/>
                </a:solidFill>
                <a:latin typeface="Calibri" panose="020F0502020204030204" pitchFamily="34" charset="0"/>
              </a:rPr>
              <a:t>Las herramientas de </a:t>
            </a:r>
            <a:r>
              <a:rPr lang="es-CR" sz="2000" b="0" i="1" u="none" strike="noStrike" baseline="0" dirty="0" err="1">
                <a:solidFill>
                  <a:srgbClr val="231F20"/>
                </a:solidFill>
                <a:latin typeface="Calibri-Italic"/>
              </a:rPr>
              <a:t>clustering</a:t>
            </a:r>
            <a:r>
              <a:rPr lang="es-CR" sz="2000" b="0" i="1" u="none" strike="noStrike" baseline="0" dirty="0">
                <a:solidFill>
                  <a:srgbClr val="231F20"/>
                </a:solidFill>
                <a:latin typeface="Calibri-Italic"/>
              </a:rPr>
              <a:t> </a:t>
            </a:r>
            <a:r>
              <a:rPr lang="es-CR" sz="2000" b="0" i="0" u="none" strike="noStrike" baseline="0" dirty="0">
                <a:solidFill>
                  <a:srgbClr val="231F20"/>
                </a:solidFill>
                <a:latin typeface="Calibri" panose="020F0502020204030204" pitchFamily="34" charset="0"/>
              </a:rPr>
              <a:t>pueden estar basadas en múltiples tipos de técnicas, como </a:t>
            </a:r>
            <a:r>
              <a:rPr lang="es-CR" sz="2000" b="0" i="1" u="sng" strike="noStrike" baseline="0" dirty="0">
                <a:solidFill>
                  <a:srgbClr val="231F20"/>
                </a:solidFill>
                <a:latin typeface="Calibri" panose="020F0502020204030204" pitchFamily="34" charset="0"/>
              </a:rPr>
              <a:t>estadística</a:t>
            </a:r>
            <a:r>
              <a:rPr lang="es-CR" sz="2000" b="0" i="0" u="none" strike="noStrike" baseline="0" dirty="0">
                <a:solidFill>
                  <a:srgbClr val="231F20"/>
                </a:solidFill>
                <a:latin typeface="Calibri" panose="020F0502020204030204" pitchFamily="34" charset="0"/>
              </a:rPr>
              <a:t>, empleo de </a:t>
            </a:r>
            <a:r>
              <a:rPr lang="es-CR" sz="2000" b="0" i="1" u="sng" strike="noStrike" baseline="0" dirty="0">
                <a:solidFill>
                  <a:srgbClr val="231F20"/>
                </a:solidFill>
                <a:latin typeface="Calibri" panose="020F0502020204030204" pitchFamily="34" charset="0"/>
              </a:rPr>
              <a:t>algoritmos matemáticos o generación de reglas o de redes neuronales </a:t>
            </a:r>
            <a:r>
              <a:rPr lang="es-CR" sz="2000" b="0" i="0" u="none" strike="noStrike" baseline="0" dirty="0">
                <a:solidFill>
                  <a:srgbClr val="231F20"/>
                </a:solidFill>
                <a:latin typeface="Calibri" panose="020F0502020204030204" pitchFamily="34" charset="0"/>
              </a:rPr>
              <a:t>para el tratamiento de registros. Para otro tipo de elementos a agrupar o segmentar, como texto y documentos, se usan técnicas de reconocimiento de conceptos</a:t>
            </a:r>
            <a:r>
              <a:rPr lang="es-CR" sz="2000" dirty="0">
                <a:solidFill>
                  <a:srgbClr val="231F20"/>
                </a:solidFill>
                <a:latin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4861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D7D43-643D-EBE4-38B8-EBD92509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Buscar estructuras a la información</a:t>
            </a:r>
          </a:p>
        </p:txBody>
      </p:sp>
      <p:sp>
        <p:nvSpPr>
          <p:cNvPr id="9" name="AutoShape 12" descr="DBSCAN clustering in Python">
            <a:extLst>
              <a:ext uri="{FF2B5EF4-FFF2-40B4-BE49-F238E27FC236}">
                <a16:creationId xmlns:a16="http://schemas.microsoft.com/office/drawing/2014/main" id="{F4D514B0-F583-5801-021F-CEACDBF6D4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R"/>
          </a:p>
        </p:txBody>
      </p:sp>
      <p:pic>
        <p:nvPicPr>
          <p:cNvPr id="1038" name="Picture 14" descr="Apophenia - Sketchplanations">
            <a:extLst>
              <a:ext uri="{FF2B5EF4-FFF2-40B4-BE49-F238E27FC236}">
                <a16:creationId xmlns:a16="http://schemas.microsoft.com/office/drawing/2014/main" id="{86F1A6E2-795D-224A-1570-99D8DFD77E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0062" y="1495425"/>
            <a:ext cx="4633737" cy="405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alt text">
            <a:extLst>
              <a:ext uri="{FF2B5EF4-FFF2-40B4-BE49-F238E27FC236}">
                <a16:creationId xmlns:a16="http://schemas.microsoft.com/office/drawing/2014/main" id="{F090A572-6DF9-39D2-3057-698448B8FF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 t="9826"/>
          <a:stretch/>
        </p:blipFill>
        <p:spPr bwMode="auto">
          <a:xfrm>
            <a:off x="702207" y="1495425"/>
            <a:ext cx="5241392" cy="4471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38846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D7D43-643D-EBE4-38B8-EBD925097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¿Qué es un análisis de Clustering?</a:t>
            </a:r>
          </a:p>
        </p:txBody>
      </p:sp>
      <p:sp>
        <p:nvSpPr>
          <p:cNvPr id="9" name="AutoShape 12" descr="DBSCAN clustering in Python">
            <a:extLst>
              <a:ext uri="{FF2B5EF4-FFF2-40B4-BE49-F238E27FC236}">
                <a16:creationId xmlns:a16="http://schemas.microsoft.com/office/drawing/2014/main" id="{F4D514B0-F583-5801-021F-CEACDBF6D4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R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386890B-C46E-43AB-A674-7122D99F0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7486989"/>
              </p:ext>
            </p:extLst>
          </p:nvPr>
        </p:nvGraphicFramePr>
        <p:xfrm>
          <a:off x="685799" y="1825625"/>
          <a:ext cx="1121073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Imagen 5">
            <a:extLst>
              <a:ext uri="{FF2B5EF4-FFF2-40B4-BE49-F238E27FC236}">
                <a16:creationId xmlns:a16="http://schemas.microsoft.com/office/drawing/2014/main" id="{2CCDF2E1-DDE4-A68A-06C6-F2E6CE6951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39135" y="1825625"/>
            <a:ext cx="4422710" cy="378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312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D7D43-643D-EBE4-38B8-EBD925097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57243"/>
          </a:xfrm>
        </p:spPr>
        <p:txBody>
          <a:bodyPr/>
          <a:lstStyle/>
          <a:p>
            <a:r>
              <a:rPr lang="es-CR" dirty="0"/>
              <a:t>¿Pero que es un clúster?</a:t>
            </a:r>
          </a:p>
        </p:txBody>
      </p:sp>
      <p:sp>
        <p:nvSpPr>
          <p:cNvPr id="9" name="AutoShape 12" descr="DBSCAN clustering in Python">
            <a:extLst>
              <a:ext uri="{FF2B5EF4-FFF2-40B4-BE49-F238E27FC236}">
                <a16:creationId xmlns:a16="http://schemas.microsoft.com/office/drawing/2014/main" id="{F4D514B0-F583-5801-021F-CEACDBF6D4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R"/>
          </a:p>
        </p:txBody>
      </p:sp>
      <p:graphicFrame>
        <p:nvGraphicFramePr>
          <p:cNvPr id="4" name="Marcador de contenido 3">
            <a:extLst>
              <a:ext uri="{FF2B5EF4-FFF2-40B4-BE49-F238E27FC236}">
                <a16:creationId xmlns:a16="http://schemas.microsoft.com/office/drawing/2014/main" id="{2386890B-C46E-43AB-A674-7122D99F0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5794733"/>
              </p:ext>
            </p:extLst>
          </p:nvPr>
        </p:nvGraphicFramePr>
        <p:xfrm>
          <a:off x="685799" y="1825625"/>
          <a:ext cx="6610351" cy="2327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8" name="Imagen 7">
            <a:extLst>
              <a:ext uri="{FF2B5EF4-FFF2-40B4-BE49-F238E27FC236}">
                <a16:creationId xmlns:a16="http://schemas.microsoft.com/office/drawing/2014/main" id="{73D5D07D-BE20-73CD-F0B7-4B6524F146B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7336" y="1207998"/>
            <a:ext cx="3467400" cy="18442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0D12B19A-7A4F-19B0-9985-D7D3D96C026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21050" y="3314306"/>
            <a:ext cx="3173686" cy="137934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EAE99D7-47A9-EF83-476A-90A4D205846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48450" y="1497584"/>
            <a:ext cx="3375953" cy="3109229"/>
          </a:xfrm>
          <a:prstGeom prst="rect">
            <a:avLst/>
          </a:prstGeom>
        </p:spPr>
      </p:pic>
      <p:grpSp>
        <p:nvGrpSpPr>
          <p:cNvPr id="18" name="Grupo 17">
            <a:extLst>
              <a:ext uri="{FF2B5EF4-FFF2-40B4-BE49-F238E27FC236}">
                <a16:creationId xmlns:a16="http://schemas.microsoft.com/office/drawing/2014/main" id="{571EC5A5-FEB6-C29B-06D8-F302A6A480C7}"/>
              </a:ext>
            </a:extLst>
          </p:cNvPr>
          <p:cNvGrpSpPr/>
          <p:nvPr/>
        </p:nvGrpSpPr>
        <p:grpSpPr>
          <a:xfrm>
            <a:off x="1552575" y="4988933"/>
            <a:ext cx="10191750" cy="798235"/>
            <a:chOff x="201344" y="2843150"/>
            <a:chExt cx="6334735" cy="1099633"/>
          </a:xfrm>
        </p:grpSpPr>
        <p:sp>
          <p:nvSpPr>
            <p:cNvPr id="19" name="Rectángulo: esquinas redondeadas 18">
              <a:extLst>
                <a:ext uri="{FF2B5EF4-FFF2-40B4-BE49-F238E27FC236}">
                  <a16:creationId xmlns:a16="http://schemas.microsoft.com/office/drawing/2014/main" id="{4B4010D9-3F0C-B179-C058-E5D11B8260A3}"/>
                </a:ext>
              </a:extLst>
            </p:cNvPr>
            <p:cNvSpPr/>
            <p:nvPr/>
          </p:nvSpPr>
          <p:spPr>
            <a:xfrm>
              <a:off x="201344" y="2843150"/>
              <a:ext cx="6334735" cy="1099633"/>
            </a:xfrm>
            <a:prstGeom prst="roundRect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s-CR"/>
            </a:p>
          </p:txBody>
        </p:sp>
        <p:sp>
          <p:nvSpPr>
            <p:cNvPr id="20" name="Rectángulo: esquinas redondeadas 4">
              <a:extLst>
                <a:ext uri="{FF2B5EF4-FFF2-40B4-BE49-F238E27FC236}">
                  <a16:creationId xmlns:a16="http://schemas.microsoft.com/office/drawing/2014/main" id="{0F00E1CE-B6A3-4E15-63CF-A464E1B62632}"/>
                </a:ext>
              </a:extLst>
            </p:cNvPr>
            <p:cNvSpPr txBox="1"/>
            <p:nvPr/>
          </p:nvSpPr>
          <p:spPr>
            <a:xfrm>
              <a:off x="255024" y="2896830"/>
              <a:ext cx="6227375" cy="992273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R" kern="1200" dirty="0"/>
                <a:t>El número de clusters puede decidirse por métodos estadísticos, pero lo ideal es que esté basado en una </a:t>
              </a:r>
              <a:r>
                <a:rPr lang="es-CR" b="1" u="sng" kern="1200" dirty="0"/>
                <a:t>hipótesis clara, útil y razonable.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563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Tipos de Clustering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A353751B-3552-9EAC-84CC-B72AFD0FC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1798935"/>
              </p:ext>
            </p:extLst>
          </p:nvPr>
        </p:nvGraphicFramePr>
        <p:xfrm>
          <a:off x="838200" y="15875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9449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F5778A-9F14-247C-3A5E-F3D1702A9E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/>
              <a:t>Tipos de Clustering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A353751B-3552-9EAC-84CC-B72AFD0FCF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4037106"/>
              </p:ext>
            </p:extLst>
          </p:nvPr>
        </p:nvGraphicFramePr>
        <p:xfrm>
          <a:off x="838200" y="158750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>
            <a:extLst>
              <a:ext uri="{FF2B5EF4-FFF2-40B4-BE49-F238E27FC236}">
                <a16:creationId xmlns:a16="http://schemas.microsoft.com/office/drawing/2014/main" id="{18272903-D2D6-2749-D2F7-E6F52F1CAED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869" t="2168" b="3747"/>
          <a:stretch/>
        </p:blipFill>
        <p:spPr>
          <a:xfrm>
            <a:off x="828675" y="1635125"/>
            <a:ext cx="2590800" cy="410686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00539704-45E8-3DEE-3269-8E8F5CF12355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41" t="2862" r="349"/>
          <a:stretch/>
        </p:blipFill>
        <p:spPr>
          <a:xfrm>
            <a:off x="4019550" y="1423988"/>
            <a:ext cx="3460648" cy="42703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A5A0AC0C-C64F-6E9C-FE04-66D25F0DFF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746897" y="874713"/>
            <a:ext cx="4035527" cy="485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339032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12343</TotalTime>
  <Words>839</Words>
  <Application>Microsoft Office PowerPoint</Application>
  <PresentationFormat>Panorámica</PresentationFormat>
  <Paragraphs>77</Paragraphs>
  <Slides>15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Calibri-Italic</vt:lpstr>
      <vt:lpstr>Google Sans</vt:lpstr>
      <vt:lpstr>Verdana</vt:lpstr>
      <vt:lpstr>Tema de Office</vt:lpstr>
      <vt:lpstr>Técnicas de minerías de Datos</vt:lpstr>
      <vt:lpstr>Las técnicas de minería de datos se clasifican en dos grandes categorías: no supervisadas o descriptivas y supervisadas o predictivas:</vt:lpstr>
      <vt:lpstr>No Supervisado</vt:lpstr>
      <vt:lpstr>Clustering</vt:lpstr>
      <vt:lpstr>Buscar estructuras a la información</vt:lpstr>
      <vt:lpstr>¿Qué es un análisis de Clustering?</vt:lpstr>
      <vt:lpstr>¿Pero que es un clúster?</vt:lpstr>
      <vt:lpstr>Tipos de Clustering</vt:lpstr>
      <vt:lpstr>Tipos de Clustering</vt:lpstr>
      <vt:lpstr>Temas de investigación</vt:lpstr>
      <vt:lpstr>Tipos de Clusters</vt:lpstr>
      <vt:lpstr>Clusters separados</vt:lpstr>
      <vt:lpstr>Clusters basados en centros</vt:lpstr>
      <vt:lpstr>Otros tipos de cluster</vt:lpstr>
      <vt:lpstr>Clusters basados en funciones objetivas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Nelly Garita Lizano</dc:creator>
  <cp:lastModifiedBy>Osvaldo A. Gonzalez Chaves</cp:lastModifiedBy>
  <cp:revision>14</cp:revision>
  <dcterms:created xsi:type="dcterms:W3CDTF">2018-06-11T21:43:58Z</dcterms:created>
  <dcterms:modified xsi:type="dcterms:W3CDTF">2024-09-27T21:05:14Z</dcterms:modified>
</cp:coreProperties>
</file>