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91" r:id="rId4"/>
    <p:sldId id="261" r:id="rId5"/>
    <p:sldId id="275" r:id="rId6"/>
    <p:sldId id="277" r:id="rId7"/>
    <p:sldId id="278" r:id="rId8"/>
    <p:sldId id="279" r:id="rId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DB95D6-0DD5-4178-B4F7-496BB8D4CE62}" v="7" dt="2024-03-15T20:03:42.0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valdo A. Gonzalez Chaves" userId="fed9a06f-dbc4-460d-8ed4-4bb4cacac69c" providerId="ADAL" clId="{41D28E73-9F58-47CA-9466-DB0D34EAB3EC}"/>
    <pc:docChg chg="undo custSel addSld delSld modSld">
      <pc:chgData name="Osvaldo A. Gonzalez Chaves" userId="fed9a06f-dbc4-460d-8ed4-4bb4cacac69c" providerId="ADAL" clId="{41D28E73-9F58-47CA-9466-DB0D34EAB3EC}" dt="2024-01-22T02:38:39.275" v="353" actId="1076"/>
      <pc:docMkLst>
        <pc:docMk/>
      </pc:docMkLst>
      <pc:sldChg chg="modSp mod">
        <pc:chgData name="Osvaldo A. Gonzalez Chaves" userId="fed9a06f-dbc4-460d-8ed4-4bb4cacac69c" providerId="ADAL" clId="{41D28E73-9F58-47CA-9466-DB0D34EAB3EC}" dt="2024-01-21T23:43:48.563" v="56" actId="313"/>
        <pc:sldMkLst>
          <pc:docMk/>
          <pc:sldMk cId="3235394869" sldId="256"/>
        </pc:sldMkLst>
        <pc:spChg chg="mod">
          <ac:chgData name="Osvaldo A. Gonzalez Chaves" userId="fed9a06f-dbc4-460d-8ed4-4bb4cacac69c" providerId="ADAL" clId="{41D28E73-9F58-47CA-9466-DB0D34EAB3EC}" dt="2024-01-21T23:43:48.563" v="56" actId="313"/>
          <ac:spMkLst>
            <pc:docMk/>
            <pc:sldMk cId="3235394869" sldId="256"/>
            <ac:spMk id="2" creationId="{7F986614-A875-4361-8EF9-3C48D84CC195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1402184207" sldId="257"/>
        </pc:sldMkLst>
      </pc:sldChg>
      <pc:sldChg chg="addSp delSp modSp new del">
        <pc:chgData name="Osvaldo A. Gonzalez Chaves" userId="fed9a06f-dbc4-460d-8ed4-4bb4cacac69c" providerId="ADAL" clId="{41D28E73-9F58-47CA-9466-DB0D34EAB3EC}" dt="2024-01-22T02:07:22.473" v="255" actId="47"/>
        <pc:sldMkLst>
          <pc:docMk/>
          <pc:sldMk cId="2270619994" sldId="257"/>
        </pc:sldMkLst>
        <pc:spChg chg="del">
          <ac:chgData name="Osvaldo A. Gonzalez Chaves" userId="fed9a06f-dbc4-460d-8ed4-4bb4cacac69c" providerId="ADAL" clId="{41D28E73-9F58-47CA-9466-DB0D34EAB3EC}" dt="2024-01-21T00:40:40.404" v="33"/>
          <ac:spMkLst>
            <pc:docMk/>
            <pc:sldMk cId="2270619994" sldId="257"/>
            <ac:spMk id="3" creationId="{726BCA60-E4F8-64D7-2944-43931CB0C828}"/>
          </ac:spMkLst>
        </pc:spChg>
        <pc:graphicFrameChg chg="add mod">
          <ac:chgData name="Osvaldo A. Gonzalez Chaves" userId="fed9a06f-dbc4-460d-8ed4-4bb4cacac69c" providerId="ADAL" clId="{41D28E73-9F58-47CA-9466-DB0D34EAB3EC}" dt="2024-01-21T00:40:40.404" v="33"/>
          <ac:graphicFrameMkLst>
            <pc:docMk/>
            <pc:sldMk cId="2270619994" sldId="257"/>
            <ac:graphicFrameMk id="4" creationId="{B7C6FCBD-2504-298A-D854-EBC39A98B888}"/>
          </ac:graphicFrameMkLst>
        </pc:graphicFrame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1423836157" sldId="258"/>
        </pc:sldMkLst>
      </pc:sldChg>
      <pc:sldChg chg="modSp add mod">
        <pc:chgData name="Osvaldo A. Gonzalez Chaves" userId="fed9a06f-dbc4-460d-8ed4-4bb4cacac69c" providerId="ADAL" clId="{41D28E73-9F58-47CA-9466-DB0D34EAB3EC}" dt="2024-01-22T02:07:39.726" v="258" actId="27636"/>
        <pc:sldMkLst>
          <pc:docMk/>
          <pc:sldMk cId="2999603669" sldId="258"/>
        </pc:sldMkLst>
        <pc:spChg chg="mod">
          <ac:chgData name="Osvaldo A. Gonzalez Chaves" userId="fed9a06f-dbc4-460d-8ed4-4bb4cacac69c" providerId="ADAL" clId="{41D28E73-9F58-47CA-9466-DB0D34EAB3EC}" dt="2024-01-22T02:07:39.726" v="258" actId="27636"/>
          <ac:spMkLst>
            <pc:docMk/>
            <pc:sldMk cId="2999603669" sldId="258"/>
            <ac:spMk id="2" creationId="{7F986614-A875-4361-8EF9-3C48D84CC195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576583368" sldId="259"/>
        </pc:sldMkLst>
      </pc:sldChg>
      <pc:sldChg chg="addSp delSp modSp new mod setBg">
        <pc:chgData name="Osvaldo A. Gonzalez Chaves" userId="fed9a06f-dbc4-460d-8ed4-4bb4cacac69c" providerId="ADAL" clId="{41D28E73-9F58-47CA-9466-DB0D34EAB3EC}" dt="2024-01-22T00:33:51.152" v="96" actId="22"/>
        <pc:sldMkLst>
          <pc:docMk/>
          <pc:sldMk cId="2191330424" sldId="259"/>
        </pc:sldMkLst>
        <pc:spChg chg="add del mod">
          <ac:chgData name="Osvaldo A. Gonzalez Chaves" userId="fed9a06f-dbc4-460d-8ed4-4bb4cacac69c" providerId="ADAL" clId="{41D28E73-9F58-47CA-9466-DB0D34EAB3EC}" dt="2024-01-22T00:32:51.242" v="93" actId="20577"/>
          <ac:spMkLst>
            <pc:docMk/>
            <pc:sldMk cId="2191330424" sldId="259"/>
            <ac:spMk id="2" creationId="{4CA9446D-D618-8A23-D52F-514CFA4BBC87}"/>
          </ac:spMkLst>
        </pc:spChg>
        <pc:spChg chg="del">
          <ac:chgData name="Osvaldo A. Gonzalez Chaves" userId="fed9a06f-dbc4-460d-8ed4-4bb4cacac69c" providerId="ADAL" clId="{41D28E73-9F58-47CA-9466-DB0D34EAB3EC}" dt="2024-01-22T00:14:29.036" v="58" actId="22"/>
          <ac:spMkLst>
            <pc:docMk/>
            <pc:sldMk cId="2191330424" sldId="259"/>
            <ac:spMk id="3" creationId="{A48DD1A0-6BFB-AAAD-76B2-C074E7090F5F}"/>
          </ac:spMkLst>
        </pc:spChg>
        <pc:spChg chg="add del">
          <ac:chgData name="Osvaldo A. Gonzalez Chaves" userId="fed9a06f-dbc4-460d-8ed4-4bb4cacac69c" providerId="ADAL" clId="{41D28E73-9F58-47CA-9466-DB0D34EAB3EC}" dt="2024-01-22T00:33:51.152" v="96" actId="22"/>
          <ac:spMkLst>
            <pc:docMk/>
            <pc:sldMk cId="2191330424" sldId="259"/>
            <ac:spMk id="7" creationId="{F8624BB9-91A2-9F7F-4607-1670E3A891A3}"/>
          </ac:spMkLst>
        </pc:spChg>
        <pc:spChg chg="add del">
          <ac:chgData name="Osvaldo A. Gonzalez Chaves" userId="fed9a06f-dbc4-460d-8ed4-4bb4cacac69c" providerId="ADAL" clId="{41D28E73-9F58-47CA-9466-DB0D34EAB3EC}" dt="2024-01-22T00:14:59.486" v="65" actId="26606"/>
          <ac:spMkLst>
            <pc:docMk/>
            <pc:sldMk cId="2191330424" sldId="259"/>
            <ac:spMk id="10" creationId="{42A4FC2C-047E-45A5-965D-8E1E3BF09BC6}"/>
          </ac:spMkLst>
        </pc:spChg>
        <pc:spChg chg="add del">
          <ac:chgData name="Osvaldo A. Gonzalez Chaves" userId="fed9a06f-dbc4-460d-8ed4-4bb4cacac69c" providerId="ADAL" clId="{41D28E73-9F58-47CA-9466-DB0D34EAB3EC}" dt="2024-01-22T00:15:00.556" v="67" actId="26606"/>
          <ac:spMkLst>
            <pc:docMk/>
            <pc:sldMk cId="2191330424" sldId="259"/>
            <ac:spMk id="12" creationId="{CB44330D-EA18-4254-AA95-EB49948539B8}"/>
          </ac:spMkLst>
        </pc:spChg>
        <pc:spChg chg="add del">
          <ac:chgData name="Osvaldo A. Gonzalez Chaves" userId="fed9a06f-dbc4-460d-8ed4-4bb4cacac69c" providerId="ADAL" clId="{41D28E73-9F58-47CA-9466-DB0D34EAB3EC}" dt="2024-01-22T00:15:00.556" v="67" actId="26606"/>
          <ac:spMkLst>
            <pc:docMk/>
            <pc:sldMk cId="2191330424" sldId="259"/>
            <ac:spMk id="13" creationId="{32BC26D8-82FB-445E-AA49-62A77D7C1EE0}"/>
          </ac:spMkLst>
        </pc:spChg>
        <pc:spChg chg="add del">
          <ac:chgData name="Osvaldo A. Gonzalez Chaves" userId="fed9a06f-dbc4-460d-8ed4-4bb4cacac69c" providerId="ADAL" clId="{41D28E73-9F58-47CA-9466-DB0D34EAB3EC}" dt="2024-01-22T00:15:43.032" v="69" actId="26606"/>
          <ac:spMkLst>
            <pc:docMk/>
            <pc:sldMk cId="2191330424" sldId="259"/>
            <ac:spMk id="15" creationId="{42A4FC2C-047E-45A5-965D-8E1E3BF09BC6}"/>
          </ac:spMkLst>
        </pc:spChg>
        <pc:picChg chg="add mod ord">
          <ac:chgData name="Osvaldo A. Gonzalez Chaves" userId="fed9a06f-dbc4-460d-8ed4-4bb4cacac69c" providerId="ADAL" clId="{41D28E73-9F58-47CA-9466-DB0D34EAB3EC}" dt="2024-01-22T00:16:12.054" v="82" actId="1076"/>
          <ac:picMkLst>
            <pc:docMk/>
            <pc:sldMk cId="2191330424" sldId="259"/>
            <ac:picMk id="5" creationId="{7117FD99-D49F-1F43-0D16-D3CC9484A31D}"/>
          </ac:picMkLst>
        </pc:picChg>
      </pc:sldChg>
      <pc:sldChg chg="modSp new mod">
        <pc:chgData name="Osvaldo A. Gonzalez Chaves" userId="fed9a06f-dbc4-460d-8ed4-4bb4cacac69c" providerId="ADAL" clId="{41D28E73-9F58-47CA-9466-DB0D34EAB3EC}" dt="2024-01-22T01:48:06.166" v="173" actId="108"/>
        <pc:sldMkLst>
          <pc:docMk/>
          <pc:sldMk cId="1995763906" sldId="260"/>
        </pc:sldMkLst>
        <pc:spChg chg="mod">
          <ac:chgData name="Osvaldo A. Gonzalez Chaves" userId="fed9a06f-dbc4-460d-8ed4-4bb4cacac69c" providerId="ADAL" clId="{41D28E73-9F58-47CA-9466-DB0D34EAB3EC}" dt="2024-01-22T00:36:49.607" v="143" actId="6549"/>
          <ac:spMkLst>
            <pc:docMk/>
            <pc:sldMk cId="1995763906" sldId="260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41D28E73-9F58-47CA-9466-DB0D34EAB3EC}" dt="2024-01-22T01:48:06.166" v="173" actId="108"/>
          <ac:spMkLst>
            <pc:docMk/>
            <pc:sldMk cId="1995763906" sldId="260"/>
            <ac:spMk id="3" creationId="{2630D620-D15C-1528-FA88-4687406CB572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2201551154" sldId="260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3315619766" sldId="261"/>
        </pc:sldMkLst>
      </pc:sldChg>
      <pc:sldChg chg="modSp add mod">
        <pc:chgData name="Osvaldo A. Gonzalez Chaves" userId="fed9a06f-dbc4-460d-8ed4-4bb4cacac69c" providerId="ADAL" clId="{41D28E73-9F58-47CA-9466-DB0D34EAB3EC}" dt="2024-01-22T01:56:07.419" v="229" actId="33524"/>
        <pc:sldMkLst>
          <pc:docMk/>
          <pc:sldMk cId="3584861601" sldId="261"/>
        </pc:sldMkLst>
        <pc:spChg chg="mod">
          <ac:chgData name="Osvaldo A. Gonzalez Chaves" userId="fed9a06f-dbc4-460d-8ed4-4bb4cacac69c" providerId="ADAL" clId="{41D28E73-9F58-47CA-9466-DB0D34EAB3EC}" dt="2024-01-22T01:53:17.740" v="177" actId="108"/>
          <ac:spMkLst>
            <pc:docMk/>
            <pc:sldMk cId="3584861601" sldId="261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41D28E73-9F58-47CA-9466-DB0D34EAB3EC}" dt="2024-01-22T01:56:07.419" v="229" actId="33524"/>
          <ac:spMkLst>
            <pc:docMk/>
            <pc:sldMk cId="3584861601" sldId="261"/>
            <ac:spMk id="3" creationId="{2630D620-D15C-1528-FA88-4687406CB572}"/>
          </ac:spMkLst>
        </pc:spChg>
      </pc:sldChg>
      <pc:sldChg chg="modSp add mod">
        <pc:chgData name="Osvaldo A. Gonzalez Chaves" userId="fed9a06f-dbc4-460d-8ed4-4bb4cacac69c" providerId="ADAL" clId="{41D28E73-9F58-47CA-9466-DB0D34EAB3EC}" dt="2024-01-22T01:59:10.374" v="254"/>
        <pc:sldMkLst>
          <pc:docMk/>
          <pc:sldMk cId="119449681" sldId="262"/>
        </pc:sldMkLst>
        <pc:spChg chg="mod">
          <ac:chgData name="Osvaldo A. Gonzalez Chaves" userId="fed9a06f-dbc4-460d-8ed4-4bb4cacac69c" providerId="ADAL" clId="{41D28E73-9F58-47CA-9466-DB0D34EAB3EC}" dt="2024-01-22T01:58:35.466" v="249" actId="20577"/>
          <ac:spMkLst>
            <pc:docMk/>
            <pc:sldMk cId="119449681" sldId="262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41D28E73-9F58-47CA-9466-DB0D34EAB3EC}" dt="2024-01-22T01:59:10.374" v="254"/>
          <ac:spMkLst>
            <pc:docMk/>
            <pc:sldMk cId="119449681" sldId="262"/>
            <ac:spMk id="3" creationId="{2630D620-D15C-1528-FA88-4687406CB572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3060948060" sldId="262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2085007140" sldId="263"/>
        </pc:sldMkLst>
      </pc:sldChg>
      <pc:sldChg chg="modSp new mod">
        <pc:chgData name="Osvaldo A. Gonzalez Chaves" userId="fed9a06f-dbc4-460d-8ed4-4bb4cacac69c" providerId="ADAL" clId="{41D28E73-9F58-47CA-9466-DB0D34EAB3EC}" dt="2024-01-22T02:38:39.275" v="353" actId="1076"/>
        <pc:sldMkLst>
          <pc:docMk/>
          <pc:sldMk cId="2091264916" sldId="263"/>
        </pc:sldMkLst>
        <pc:spChg chg="mod">
          <ac:chgData name="Osvaldo A. Gonzalez Chaves" userId="fed9a06f-dbc4-460d-8ed4-4bb4cacac69c" providerId="ADAL" clId="{41D28E73-9F58-47CA-9466-DB0D34EAB3EC}" dt="2024-01-22T02:31:53.325" v="351" actId="313"/>
          <ac:spMkLst>
            <pc:docMk/>
            <pc:sldMk cId="2091264916" sldId="263"/>
            <ac:spMk id="2" creationId="{79020C7D-DB45-CA1F-83E7-E547FAC94175}"/>
          </ac:spMkLst>
        </pc:spChg>
        <pc:spChg chg="mod">
          <ac:chgData name="Osvaldo A. Gonzalez Chaves" userId="fed9a06f-dbc4-460d-8ed4-4bb4cacac69c" providerId="ADAL" clId="{41D28E73-9F58-47CA-9466-DB0D34EAB3EC}" dt="2024-01-22T02:38:39.275" v="353" actId="1076"/>
          <ac:spMkLst>
            <pc:docMk/>
            <pc:sldMk cId="2091264916" sldId="263"/>
            <ac:spMk id="3" creationId="{4EF2B5E8-7E0C-C74A-2923-758D57816A2A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2483426882" sldId="264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1561622411" sldId="265"/>
        </pc:sldMkLst>
      </pc:sldChg>
      <pc:sldChg chg="del">
        <pc:chgData name="Osvaldo A. Gonzalez Chaves" userId="fed9a06f-dbc4-460d-8ed4-4bb4cacac69c" providerId="ADAL" clId="{41D28E73-9F58-47CA-9466-DB0D34EAB3EC}" dt="2024-01-21T00:40:04.818" v="1" actId="47"/>
        <pc:sldMkLst>
          <pc:docMk/>
          <pc:sldMk cId="3365571069" sldId="266"/>
        </pc:sldMkLst>
      </pc:sldChg>
    </pc:docChg>
  </pc:docChgLst>
  <pc:docChgLst>
    <pc:chgData name="Osvaldo A. Gonzalez Chaves" userId="fed9a06f-dbc4-460d-8ed4-4bb4cacac69c" providerId="ADAL" clId="{5CD9E967-EC94-413E-93ED-1A4868C0C452}"/>
    <pc:docChg chg="undo custSel addSld delSld modSld sldOrd">
      <pc:chgData name="Osvaldo A. Gonzalez Chaves" userId="fed9a06f-dbc4-460d-8ed4-4bb4cacac69c" providerId="ADAL" clId="{5CD9E967-EC94-413E-93ED-1A4868C0C452}" dt="2024-02-02T03:56:11.880" v="373" actId="47"/>
      <pc:docMkLst>
        <pc:docMk/>
      </pc:docMkLst>
      <pc:sldChg chg="modSp mod">
        <pc:chgData name="Osvaldo A. Gonzalez Chaves" userId="fed9a06f-dbc4-460d-8ed4-4bb4cacac69c" providerId="ADAL" clId="{5CD9E967-EC94-413E-93ED-1A4868C0C452}" dt="2024-02-02T03:41:08.239" v="287" actId="108"/>
        <pc:sldMkLst>
          <pc:docMk/>
          <pc:sldMk cId="337626495" sldId="261"/>
        </pc:sldMkLst>
        <pc:spChg chg="mod">
          <ac:chgData name="Osvaldo A. Gonzalez Chaves" userId="fed9a06f-dbc4-460d-8ed4-4bb4cacac69c" providerId="ADAL" clId="{5CD9E967-EC94-413E-93ED-1A4868C0C452}" dt="2024-02-02T03:41:08.239" v="287" actId="108"/>
          <ac:spMkLst>
            <pc:docMk/>
            <pc:sldMk cId="337626495" sldId="261"/>
            <ac:spMk id="3" creationId="{2630D620-D15C-1528-FA88-4687406CB572}"/>
          </ac:spMkLst>
        </pc:spChg>
      </pc:sldChg>
      <pc:sldChg chg="modSp new mod ord">
        <pc:chgData name="Osvaldo A. Gonzalez Chaves" userId="fed9a06f-dbc4-460d-8ed4-4bb4cacac69c" providerId="ADAL" clId="{5CD9E967-EC94-413E-93ED-1A4868C0C452}" dt="2024-02-02T03:22:33.030" v="224"/>
        <pc:sldMkLst>
          <pc:docMk/>
          <pc:sldMk cId="3850273402" sldId="270"/>
        </pc:sldMkLst>
        <pc:spChg chg="mod">
          <ac:chgData name="Osvaldo A. Gonzalez Chaves" userId="fed9a06f-dbc4-460d-8ed4-4bb4cacac69c" providerId="ADAL" clId="{5CD9E967-EC94-413E-93ED-1A4868C0C452}" dt="2024-02-02T02:16:51.401" v="31" actId="20577"/>
          <ac:spMkLst>
            <pc:docMk/>
            <pc:sldMk cId="3850273402" sldId="270"/>
            <ac:spMk id="2" creationId="{0566700B-F48F-48A3-50DA-E466E5DA7EDB}"/>
          </ac:spMkLst>
        </pc:spChg>
        <pc:spChg chg="mod">
          <ac:chgData name="Osvaldo A. Gonzalez Chaves" userId="fed9a06f-dbc4-460d-8ed4-4bb4cacac69c" providerId="ADAL" clId="{5CD9E967-EC94-413E-93ED-1A4868C0C452}" dt="2024-02-02T02:24:31.945" v="74" actId="20577"/>
          <ac:spMkLst>
            <pc:docMk/>
            <pc:sldMk cId="3850273402" sldId="270"/>
            <ac:spMk id="3" creationId="{9F48275C-23B8-71E0-3C65-1AB8573AC48D}"/>
          </ac:spMkLst>
        </pc:spChg>
      </pc:sldChg>
      <pc:sldChg chg="addSp delSp modSp new mod">
        <pc:chgData name="Osvaldo A. Gonzalez Chaves" userId="fed9a06f-dbc4-460d-8ed4-4bb4cacac69c" providerId="ADAL" clId="{5CD9E967-EC94-413E-93ED-1A4868C0C452}" dt="2024-02-02T02:49:11.467" v="212" actId="20577"/>
        <pc:sldMkLst>
          <pc:docMk/>
          <pc:sldMk cId="2982388334" sldId="271"/>
        </pc:sldMkLst>
        <pc:spChg chg="mod">
          <ac:chgData name="Osvaldo A. Gonzalez Chaves" userId="fed9a06f-dbc4-460d-8ed4-4bb4cacac69c" providerId="ADAL" clId="{5CD9E967-EC94-413E-93ED-1A4868C0C452}" dt="2024-02-02T02:49:11.467" v="212" actId="20577"/>
          <ac:spMkLst>
            <pc:docMk/>
            <pc:sldMk cId="2982388334" sldId="271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2:25:29.037" v="124" actId="14100"/>
          <ac:spMkLst>
            <pc:docMk/>
            <pc:sldMk cId="2982388334" sldId="271"/>
            <ac:spMk id="3" creationId="{93F7E013-A9BB-10CF-4DC4-ABE4FB327612}"/>
          </ac:spMkLst>
        </pc:spChg>
        <pc:spChg chg="add del">
          <ac:chgData name="Osvaldo A. Gonzalez Chaves" userId="fed9a06f-dbc4-460d-8ed4-4bb4cacac69c" providerId="ADAL" clId="{5CD9E967-EC94-413E-93ED-1A4868C0C452}" dt="2024-02-02T02:34:05.184" v="126" actId="22"/>
          <ac:spMkLst>
            <pc:docMk/>
            <pc:sldMk cId="2982388334" sldId="271"/>
            <ac:spMk id="5" creationId="{8EA3E2AE-DE53-AD31-B829-A935F0457A3E}"/>
          </ac:spMkLst>
        </pc:spChg>
      </pc:sldChg>
      <pc:sldChg chg="modSp add mod">
        <pc:chgData name="Osvaldo A. Gonzalez Chaves" userId="fed9a06f-dbc4-460d-8ed4-4bb4cacac69c" providerId="ADAL" clId="{5CD9E967-EC94-413E-93ED-1A4868C0C452}" dt="2024-02-02T02:35:07.909" v="132" actId="6549"/>
        <pc:sldMkLst>
          <pc:docMk/>
          <pc:sldMk cId="1424251791" sldId="272"/>
        </pc:sldMkLst>
        <pc:spChg chg="mod">
          <ac:chgData name="Osvaldo A. Gonzalez Chaves" userId="fed9a06f-dbc4-460d-8ed4-4bb4cacac69c" providerId="ADAL" clId="{5CD9E967-EC94-413E-93ED-1A4868C0C452}" dt="2024-02-02T02:35:07.909" v="132" actId="6549"/>
          <ac:spMkLst>
            <pc:docMk/>
            <pc:sldMk cId="1424251791" sldId="272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2:34:25.783" v="130" actId="404"/>
          <ac:spMkLst>
            <pc:docMk/>
            <pc:sldMk cId="1424251791" sldId="272"/>
            <ac:spMk id="3" creationId="{93F7E013-A9BB-10CF-4DC4-ABE4FB327612}"/>
          </ac:spMkLst>
        </pc:spChg>
      </pc:sldChg>
      <pc:sldChg chg="modSp add mod ord">
        <pc:chgData name="Osvaldo A. Gonzalez Chaves" userId="fed9a06f-dbc4-460d-8ed4-4bb4cacac69c" providerId="ADAL" clId="{5CD9E967-EC94-413E-93ED-1A4868C0C452}" dt="2024-02-02T03:28:42.342" v="234"/>
        <pc:sldMkLst>
          <pc:docMk/>
          <pc:sldMk cId="1970728305" sldId="273"/>
        </pc:sldMkLst>
        <pc:spChg chg="mod">
          <ac:chgData name="Osvaldo A. Gonzalez Chaves" userId="fed9a06f-dbc4-460d-8ed4-4bb4cacac69c" providerId="ADAL" clId="{5CD9E967-EC94-413E-93ED-1A4868C0C452}" dt="2024-02-02T02:36:01.123" v="154" actId="20577"/>
          <ac:spMkLst>
            <pc:docMk/>
            <pc:sldMk cId="1970728305" sldId="273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3:28:42.342" v="234"/>
          <ac:spMkLst>
            <pc:docMk/>
            <pc:sldMk cId="1970728305" sldId="273"/>
            <ac:spMk id="3" creationId="{93F7E013-A9BB-10CF-4DC4-ABE4FB327612}"/>
          </ac:spMkLst>
        </pc:spChg>
      </pc:sldChg>
      <pc:sldChg chg="modSp add mod ord">
        <pc:chgData name="Osvaldo A. Gonzalez Chaves" userId="fed9a06f-dbc4-460d-8ed4-4bb4cacac69c" providerId="ADAL" clId="{5CD9E967-EC94-413E-93ED-1A4868C0C452}" dt="2024-02-02T03:29:57.271" v="237"/>
        <pc:sldMkLst>
          <pc:docMk/>
          <pc:sldMk cId="4129488050" sldId="274"/>
        </pc:sldMkLst>
        <pc:spChg chg="mod">
          <ac:chgData name="Osvaldo A. Gonzalez Chaves" userId="fed9a06f-dbc4-460d-8ed4-4bb4cacac69c" providerId="ADAL" clId="{5CD9E967-EC94-413E-93ED-1A4868C0C452}" dt="2024-02-02T02:40:55.161" v="168" actId="6549"/>
          <ac:spMkLst>
            <pc:docMk/>
            <pc:sldMk cId="4129488050" sldId="274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3:29:57.271" v="237"/>
          <ac:spMkLst>
            <pc:docMk/>
            <pc:sldMk cId="4129488050" sldId="274"/>
            <ac:spMk id="3" creationId="{93F7E013-A9BB-10CF-4DC4-ABE4FB327612}"/>
          </ac:spMkLst>
        </pc:spChg>
      </pc:sldChg>
      <pc:sldChg chg="modSp add mod">
        <pc:chgData name="Osvaldo A. Gonzalez Chaves" userId="fed9a06f-dbc4-460d-8ed4-4bb4cacac69c" providerId="ADAL" clId="{5CD9E967-EC94-413E-93ED-1A4868C0C452}" dt="2024-02-02T03:30:29.240" v="268" actId="27636"/>
        <pc:sldMkLst>
          <pc:docMk/>
          <pc:sldMk cId="3275125195" sldId="275"/>
        </pc:sldMkLst>
        <pc:spChg chg="mod">
          <ac:chgData name="Osvaldo A. Gonzalez Chaves" userId="fed9a06f-dbc4-460d-8ed4-4bb4cacac69c" providerId="ADAL" clId="{5CD9E967-EC94-413E-93ED-1A4868C0C452}" dt="2024-02-02T03:30:11.552" v="259" actId="20577"/>
          <ac:spMkLst>
            <pc:docMk/>
            <pc:sldMk cId="3275125195" sldId="275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3:30:29.240" v="268" actId="27636"/>
          <ac:spMkLst>
            <pc:docMk/>
            <pc:sldMk cId="3275125195" sldId="275"/>
            <ac:spMk id="3" creationId="{93F7E013-A9BB-10CF-4DC4-ABE4FB327612}"/>
          </ac:spMkLst>
        </pc:spChg>
      </pc:sldChg>
      <pc:sldChg chg="modSp new del mod">
        <pc:chgData name="Osvaldo A. Gonzalez Chaves" userId="fed9a06f-dbc4-460d-8ed4-4bb4cacac69c" providerId="ADAL" clId="{5CD9E967-EC94-413E-93ED-1A4868C0C452}" dt="2024-02-02T03:56:11.880" v="373" actId="47"/>
        <pc:sldMkLst>
          <pc:docMk/>
          <pc:sldMk cId="235313880" sldId="276"/>
        </pc:sldMkLst>
        <pc:spChg chg="mod">
          <ac:chgData name="Osvaldo A. Gonzalez Chaves" userId="fed9a06f-dbc4-460d-8ed4-4bb4cacac69c" providerId="ADAL" clId="{5CD9E967-EC94-413E-93ED-1A4868C0C452}" dt="2024-02-02T03:55:09.356" v="308" actId="20577"/>
          <ac:spMkLst>
            <pc:docMk/>
            <pc:sldMk cId="235313880" sldId="276"/>
            <ac:spMk id="2" creationId="{C9ABA284-C6E9-0BBB-D61C-E11513F30964}"/>
          </ac:spMkLst>
        </pc:spChg>
        <pc:spChg chg="mod">
          <ac:chgData name="Osvaldo A. Gonzalez Chaves" userId="fed9a06f-dbc4-460d-8ed4-4bb4cacac69c" providerId="ADAL" clId="{5CD9E967-EC94-413E-93ED-1A4868C0C452}" dt="2024-02-02T03:55:59.176" v="371" actId="6549"/>
          <ac:spMkLst>
            <pc:docMk/>
            <pc:sldMk cId="235313880" sldId="276"/>
            <ac:spMk id="3" creationId="{A5987985-903D-B1F3-102F-DA8E7D7C6E85}"/>
          </ac:spMkLst>
        </pc:spChg>
      </pc:sldChg>
      <pc:sldChg chg="modSp add del mod">
        <pc:chgData name="Osvaldo A. Gonzalez Chaves" userId="fed9a06f-dbc4-460d-8ed4-4bb4cacac69c" providerId="ADAL" clId="{5CD9E967-EC94-413E-93ED-1A4868C0C452}" dt="2024-02-02T03:54:55.827" v="288" actId="47"/>
        <pc:sldMkLst>
          <pc:docMk/>
          <pc:sldMk cId="4142147985" sldId="276"/>
        </pc:sldMkLst>
        <pc:spChg chg="mod">
          <ac:chgData name="Osvaldo A. Gonzalez Chaves" userId="fed9a06f-dbc4-460d-8ed4-4bb4cacac69c" providerId="ADAL" clId="{5CD9E967-EC94-413E-93ED-1A4868C0C452}" dt="2024-02-02T03:31:02.460" v="271" actId="20577"/>
          <ac:spMkLst>
            <pc:docMk/>
            <pc:sldMk cId="4142147985" sldId="276"/>
            <ac:spMk id="2" creationId="{BE4FBC6E-9A09-7575-C1EE-CBFDEB8D0FC6}"/>
          </ac:spMkLst>
        </pc:spChg>
        <pc:spChg chg="mod">
          <ac:chgData name="Osvaldo A. Gonzalez Chaves" userId="fed9a06f-dbc4-460d-8ed4-4bb4cacac69c" providerId="ADAL" clId="{5CD9E967-EC94-413E-93ED-1A4868C0C452}" dt="2024-02-02T03:31:09.912" v="272"/>
          <ac:spMkLst>
            <pc:docMk/>
            <pc:sldMk cId="4142147985" sldId="276"/>
            <ac:spMk id="3" creationId="{93F7E013-A9BB-10CF-4DC4-ABE4FB327612}"/>
          </ac:spMkLst>
        </pc:spChg>
      </pc:sldChg>
      <pc:sldChg chg="add">
        <pc:chgData name="Osvaldo A. Gonzalez Chaves" userId="fed9a06f-dbc4-460d-8ed4-4bb4cacac69c" providerId="ADAL" clId="{5CD9E967-EC94-413E-93ED-1A4868C0C452}" dt="2024-02-02T03:56:05.509" v="372"/>
        <pc:sldMkLst>
          <pc:docMk/>
          <pc:sldMk cId="3560174568" sldId="277"/>
        </pc:sldMkLst>
      </pc:sldChg>
    </pc:docChg>
  </pc:docChgLst>
  <pc:docChgLst>
    <pc:chgData name="Osvaldo A. Gonzalez Chaves" userId="fed9a06f-dbc4-460d-8ed4-4bb4cacac69c" providerId="ADAL" clId="{A09D1030-38BE-4215-8CC9-8F649AAAE7DD}"/>
    <pc:docChg chg="undo custSel addSld delSld modSld">
      <pc:chgData name="Osvaldo A. Gonzalez Chaves" userId="fed9a06f-dbc4-460d-8ed4-4bb4cacac69c" providerId="ADAL" clId="{A09D1030-38BE-4215-8CC9-8F649AAAE7DD}" dt="2024-02-09T16:14:43.966" v="184" actId="20577"/>
      <pc:docMkLst>
        <pc:docMk/>
      </pc:docMkLst>
      <pc:sldChg chg="addSp delSp modSp new del mod">
        <pc:chgData name="Osvaldo A. Gonzalez Chaves" userId="fed9a06f-dbc4-460d-8ed4-4bb4cacac69c" providerId="ADAL" clId="{A09D1030-38BE-4215-8CC9-8F649AAAE7DD}" dt="2024-02-09T04:00:49.234" v="7" actId="47"/>
        <pc:sldMkLst>
          <pc:docMk/>
          <pc:sldMk cId="1372099953" sldId="278"/>
        </pc:sldMkLst>
        <pc:spChg chg="mod">
          <ac:chgData name="Osvaldo A. Gonzalez Chaves" userId="fed9a06f-dbc4-460d-8ed4-4bb4cacac69c" providerId="ADAL" clId="{A09D1030-38BE-4215-8CC9-8F649AAAE7DD}" dt="2024-02-09T03:24:58.807" v="6"/>
          <ac:spMkLst>
            <pc:docMk/>
            <pc:sldMk cId="1372099953" sldId="278"/>
            <ac:spMk id="2" creationId="{ED534917-182C-B452-4467-5A09BEF8EA4E}"/>
          </ac:spMkLst>
        </pc:spChg>
        <pc:spChg chg="mod">
          <ac:chgData name="Osvaldo A. Gonzalez Chaves" userId="fed9a06f-dbc4-460d-8ed4-4bb4cacac69c" providerId="ADAL" clId="{A09D1030-38BE-4215-8CC9-8F649AAAE7DD}" dt="2024-02-09T03:24:48.689" v="3"/>
          <ac:spMkLst>
            <pc:docMk/>
            <pc:sldMk cId="1372099953" sldId="278"/>
            <ac:spMk id="3" creationId="{361EC9C9-7A62-2711-DA44-118DC31C0EF7}"/>
          </ac:spMkLst>
        </pc:spChg>
        <pc:spChg chg="add del mod">
          <ac:chgData name="Osvaldo A. Gonzalez Chaves" userId="fed9a06f-dbc4-460d-8ed4-4bb4cacac69c" providerId="ADAL" clId="{A09D1030-38BE-4215-8CC9-8F649AAAE7DD}" dt="2024-02-09T03:24:52.929" v="5"/>
          <ac:spMkLst>
            <pc:docMk/>
            <pc:sldMk cId="1372099953" sldId="278"/>
            <ac:spMk id="5" creationId="{AFE4FE36-C651-EAF1-27D1-BB6A5F4AD170}"/>
          </ac:spMkLst>
        </pc:spChg>
      </pc:sldChg>
      <pc:sldChg chg="modSp add mod">
        <pc:chgData name="Osvaldo A. Gonzalez Chaves" userId="fed9a06f-dbc4-460d-8ed4-4bb4cacac69c" providerId="ADAL" clId="{A09D1030-38BE-4215-8CC9-8F649AAAE7DD}" dt="2024-02-09T16:07:05.857" v="180" actId="14100"/>
        <pc:sldMkLst>
          <pc:docMk/>
          <pc:sldMk cId="3330446886" sldId="278"/>
        </pc:sldMkLst>
        <pc:spChg chg="mod">
          <ac:chgData name="Osvaldo A. Gonzalez Chaves" userId="fed9a06f-dbc4-460d-8ed4-4bb4cacac69c" providerId="ADAL" clId="{A09D1030-38BE-4215-8CC9-8F649AAAE7DD}" dt="2024-02-09T15:48:48.747" v="9"/>
          <ac:spMkLst>
            <pc:docMk/>
            <pc:sldMk cId="3330446886" sldId="278"/>
            <ac:spMk id="2" creationId="{07461642-5A4D-8E96-2634-3C2FFA0418B3}"/>
          </ac:spMkLst>
        </pc:spChg>
        <pc:spChg chg="mod">
          <ac:chgData name="Osvaldo A. Gonzalez Chaves" userId="fed9a06f-dbc4-460d-8ed4-4bb4cacac69c" providerId="ADAL" clId="{A09D1030-38BE-4215-8CC9-8F649AAAE7DD}" dt="2024-02-09T16:07:05.857" v="180" actId="14100"/>
          <ac:spMkLst>
            <pc:docMk/>
            <pc:sldMk cId="3330446886" sldId="278"/>
            <ac:spMk id="3" creationId="{D0EDB9A7-7782-E305-C502-A432C926751A}"/>
          </ac:spMkLst>
        </pc:spChg>
      </pc:sldChg>
      <pc:sldChg chg="modSp add mod">
        <pc:chgData name="Osvaldo A. Gonzalez Chaves" userId="fed9a06f-dbc4-460d-8ed4-4bb4cacac69c" providerId="ADAL" clId="{A09D1030-38BE-4215-8CC9-8F649AAAE7DD}" dt="2024-02-09T15:57:24.679" v="100" actId="6549"/>
        <pc:sldMkLst>
          <pc:docMk/>
          <pc:sldMk cId="1591472279" sldId="279"/>
        </pc:sldMkLst>
        <pc:spChg chg="mod">
          <ac:chgData name="Osvaldo A. Gonzalez Chaves" userId="fed9a06f-dbc4-460d-8ed4-4bb4cacac69c" providerId="ADAL" clId="{A09D1030-38BE-4215-8CC9-8F649AAAE7DD}" dt="2024-02-09T15:57:24.679" v="100" actId="6549"/>
          <ac:spMkLst>
            <pc:docMk/>
            <pc:sldMk cId="1591472279" sldId="279"/>
            <ac:spMk id="3" creationId="{4879D9CF-275A-F99C-F526-95DE6316BC40}"/>
          </ac:spMkLst>
        </pc:spChg>
      </pc:sldChg>
      <pc:sldChg chg="modSp add mod">
        <pc:chgData name="Osvaldo A. Gonzalez Chaves" userId="fed9a06f-dbc4-460d-8ed4-4bb4cacac69c" providerId="ADAL" clId="{A09D1030-38BE-4215-8CC9-8F649AAAE7DD}" dt="2024-02-09T15:59:16.471" v="134" actId="20577"/>
        <pc:sldMkLst>
          <pc:docMk/>
          <pc:sldMk cId="1753066073" sldId="280"/>
        </pc:sldMkLst>
        <pc:spChg chg="mod">
          <ac:chgData name="Osvaldo A. Gonzalez Chaves" userId="fed9a06f-dbc4-460d-8ed4-4bb4cacac69c" providerId="ADAL" clId="{A09D1030-38BE-4215-8CC9-8F649AAAE7DD}" dt="2024-02-09T15:59:16.471" v="134" actId="20577"/>
          <ac:spMkLst>
            <pc:docMk/>
            <pc:sldMk cId="1753066073" sldId="280"/>
            <ac:spMk id="3" creationId="{1049B662-53F9-F0B1-E414-8FA6E82D3673}"/>
          </ac:spMkLst>
        </pc:spChg>
      </pc:sldChg>
      <pc:sldChg chg="modSp add mod">
        <pc:chgData name="Osvaldo A. Gonzalez Chaves" userId="fed9a06f-dbc4-460d-8ed4-4bb4cacac69c" providerId="ADAL" clId="{A09D1030-38BE-4215-8CC9-8F649AAAE7DD}" dt="2024-02-09T16:05:03.121" v="159" actId="5793"/>
        <pc:sldMkLst>
          <pc:docMk/>
          <pc:sldMk cId="540682552" sldId="281"/>
        </pc:sldMkLst>
        <pc:spChg chg="mod">
          <ac:chgData name="Osvaldo A. Gonzalez Chaves" userId="fed9a06f-dbc4-460d-8ed4-4bb4cacac69c" providerId="ADAL" clId="{A09D1030-38BE-4215-8CC9-8F649AAAE7DD}" dt="2024-02-09T16:05:03.121" v="159" actId="5793"/>
          <ac:spMkLst>
            <pc:docMk/>
            <pc:sldMk cId="540682552" sldId="281"/>
            <ac:spMk id="3" creationId="{8A8EBA28-A4F7-B0DC-691E-4F2282254162}"/>
          </ac:spMkLst>
        </pc:spChg>
      </pc:sldChg>
      <pc:sldChg chg="modSp add mod">
        <pc:chgData name="Osvaldo A. Gonzalez Chaves" userId="fed9a06f-dbc4-460d-8ed4-4bb4cacac69c" providerId="ADAL" clId="{A09D1030-38BE-4215-8CC9-8F649AAAE7DD}" dt="2024-02-09T16:14:43.966" v="184" actId="20577"/>
        <pc:sldMkLst>
          <pc:docMk/>
          <pc:sldMk cId="2379367606" sldId="282"/>
        </pc:sldMkLst>
        <pc:spChg chg="mod">
          <ac:chgData name="Osvaldo A. Gonzalez Chaves" userId="fed9a06f-dbc4-460d-8ed4-4bb4cacac69c" providerId="ADAL" clId="{A09D1030-38BE-4215-8CC9-8F649AAAE7DD}" dt="2024-02-09T16:14:43.966" v="184" actId="20577"/>
          <ac:spMkLst>
            <pc:docMk/>
            <pc:sldMk cId="2379367606" sldId="282"/>
            <ac:spMk id="3" creationId="{8D2722AE-E463-1D60-F617-297C2DE5D422}"/>
          </ac:spMkLst>
        </pc:spChg>
      </pc:sldChg>
    </pc:docChg>
  </pc:docChgLst>
  <pc:docChgLst>
    <pc:chgData name="Osvaldo A. Gonzalez Chaves" userId="fed9a06f-dbc4-460d-8ed4-4bb4cacac69c" providerId="ADAL" clId="{17CA794E-D4F7-43F6-8AC9-DF41C5367718}"/>
    <pc:docChg chg="custSel addSld delSld modSld sldOrd">
      <pc:chgData name="Osvaldo A. Gonzalez Chaves" userId="fed9a06f-dbc4-460d-8ed4-4bb4cacac69c" providerId="ADAL" clId="{17CA794E-D4F7-43F6-8AC9-DF41C5367718}" dt="2024-03-01T02:19:41.785" v="265" actId="20577"/>
      <pc:docMkLst>
        <pc:docMk/>
      </pc:docMkLst>
      <pc:sldChg chg="modSp mod">
        <pc:chgData name="Osvaldo A. Gonzalez Chaves" userId="fed9a06f-dbc4-460d-8ed4-4bb4cacac69c" providerId="ADAL" clId="{17CA794E-D4F7-43F6-8AC9-DF41C5367718}" dt="2024-02-28T20:59:58.466" v="2" actId="27636"/>
        <pc:sldMkLst>
          <pc:docMk/>
          <pc:sldMk cId="1995763906" sldId="260"/>
        </pc:sldMkLst>
        <pc:spChg chg="mod">
          <ac:chgData name="Osvaldo A. Gonzalez Chaves" userId="fed9a06f-dbc4-460d-8ed4-4bb4cacac69c" providerId="ADAL" clId="{17CA794E-D4F7-43F6-8AC9-DF41C5367718}" dt="2024-02-28T20:59:50.471" v="0"/>
          <ac:spMkLst>
            <pc:docMk/>
            <pc:sldMk cId="1995763906" sldId="260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17CA794E-D4F7-43F6-8AC9-DF41C5367718}" dt="2024-02-28T20:59:58.466" v="2" actId="27636"/>
          <ac:spMkLst>
            <pc:docMk/>
            <pc:sldMk cId="1995763906" sldId="260"/>
            <ac:spMk id="3" creationId="{2630D620-D15C-1528-FA88-4687406CB572}"/>
          </ac:spMkLst>
        </pc:spChg>
      </pc:sldChg>
      <pc:sldChg chg="addSp modSp add mod">
        <pc:chgData name="Osvaldo A. Gonzalez Chaves" userId="fed9a06f-dbc4-460d-8ed4-4bb4cacac69c" providerId="ADAL" clId="{17CA794E-D4F7-43F6-8AC9-DF41C5367718}" dt="2024-02-28T21:47:12.562" v="119" actId="14100"/>
        <pc:sldMkLst>
          <pc:docMk/>
          <pc:sldMk cId="118296928" sldId="261"/>
        </pc:sldMkLst>
        <pc:spChg chg="mod">
          <ac:chgData name="Osvaldo A. Gonzalez Chaves" userId="fed9a06f-dbc4-460d-8ed4-4bb4cacac69c" providerId="ADAL" clId="{17CA794E-D4F7-43F6-8AC9-DF41C5367718}" dt="2024-02-28T21:03:11.711" v="14" actId="1076"/>
          <ac:spMkLst>
            <pc:docMk/>
            <pc:sldMk cId="118296928" sldId="261"/>
            <ac:spMk id="3" creationId="{4C1E951C-69FA-8B06-C3F8-4392AF40685E}"/>
          </ac:spMkLst>
        </pc:spChg>
        <pc:spChg chg="add mod">
          <ac:chgData name="Osvaldo A. Gonzalez Chaves" userId="fed9a06f-dbc4-460d-8ed4-4bb4cacac69c" providerId="ADAL" clId="{17CA794E-D4F7-43F6-8AC9-DF41C5367718}" dt="2024-02-28T21:03:14.985" v="15" actId="12"/>
          <ac:spMkLst>
            <pc:docMk/>
            <pc:sldMk cId="118296928" sldId="261"/>
            <ac:spMk id="4" creationId="{ADAB6CB6-C39D-BCC4-5F3C-69D7BB632EA3}"/>
          </ac:spMkLst>
        </pc:spChg>
        <pc:picChg chg="add mod">
          <ac:chgData name="Osvaldo A. Gonzalez Chaves" userId="fed9a06f-dbc4-460d-8ed4-4bb4cacac69c" providerId="ADAL" clId="{17CA794E-D4F7-43F6-8AC9-DF41C5367718}" dt="2024-02-28T21:47:12.562" v="119" actId="14100"/>
          <ac:picMkLst>
            <pc:docMk/>
            <pc:sldMk cId="118296928" sldId="261"/>
            <ac:picMk id="5" creationId="{91E4EC53-3A2D-861D-1B2A-3A45B7A27A60}"/>
          </ac:picMkLst>
        </pc:picChg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337626495" sldId="261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2616244115" sldId="262"/>
        </pc:sldMkLst>
      </pc:sldChg>
      <pc:sldChg chg="addSp delSp modSp add mod">
        <pc:chgData name="Osvaldo A. Gonzalez Chaves" userId="fed9a06f-dbc4-460d-8ed4-4bb4cacac69c" providerId="ADAL" clId="{17CA794E-D4F7-43F6-8AC9-DF41C5367718}" dt="2024-02-28T21:05:41.785" v="30" actId="1076"/>
        <pc:sldMkLst>
          <pc:docMk/>
          <pc:sldMk cId="2817578517" sldId="262"/>
        </pc:sldMkLst>
        <pc:spChg chg="mod">
          <ac:chgData name="Osvaldo A. Gonzalez Chaves" userId="fed9a06f-dbc4-460d-8ed4-4bb4cacac69c" providerId="ADAL" clId="{17CA794E-D4F7-43F6-8AC9-DF41C5367718}" dt="2024-02-28T21:04:48.242" v="19"/>
          <ac:spMkLst>
            <pc:docMk/>
            <pc:sldMk cId="2817578517" sldId="262"/>
            <ac:spMk id="2" creationId="{4195D9D5-297B-0EC6-76CF-67FD13B36DF4}"/>
          </ac:spMkLst>
        </pc:spChg>
        <pc:spChg chg="mod">
          <ac:chgData name="Osvaldo A. Gonzalez Chaves" userId="fed9a06f-dbc4-460d-8ed4-4bb4cacac69c" providerId="ADAL" clId="{17CA794E-D4F7-43F6-8AC9-DF41C5367718}" dt="2024-02-28T21:04:58.212" v="21" actId="27636"/>
          <ac:spMkLst>
            <pc:docMk/>
            <pc:sldMk cId="2817578517" sldId="262"/>
            <ac:spMk id="3" creationId="{D0FB57DC-A2D5-C1A3-BD8F-4E837761F14B}"/>
          </ac:spMkLst>
        </pc:spChg>
        <pc:spChg chg="del">
          <ac:chgData name="Osvaldo A. Gonzalez Chaves" userId="fed9a06f-dbc4-460d-8ed4-4bb4cacac69c" providerId="ADAL" clId="{17CA794E-D4F7-43F6-8AC9-DF41C5367718}" dt="2024-02-28T21:05:01.424" v="22" actId="478"/>
          <ac:spMkLst>
            <pc:docMk/>
            <pc:sldMk cId="2817578517" sldId="262"/>
            <ac:spMk id="4" creationId="{53FB9505-1FF4-7808-3117-90D757189941}"/>
          </ac:spMkLst>
        </pc:spChg>
        <pc:picChg chg="del">
          <ac:chgData name="Osvaldo A. Gonzalez Chaves" userId="fed9a06f-dbc4-460d-8ed4-4bb4cacac69c" providerId="ADAL" clId="{17CA794E-D4F7-43F6-8AC9-DF41C5367718}" dt="2024-02-28T21:05:03.180" v="23" actId="478"/>
          <ac:picMkLst>
            <pc:docMk/>
            <pc:sldMk cId="2817578517" sldId="262"/>
            <ac:picMk id="5" creationId="{B44F2E01-1C89-D021-3EFC-148D8C58A101}"/>
          </ac:picMkLst>
        </pc:picChg>
        <pc:picChg chg="add mod">
          <ac:chgData name="Osvaldo A. Gonzalez Chaves" userId="fed9a06f-dbc4-460d-8ed4-4bb4cacac69c" providerId="ADAL" clId="{17CA794E-D4F7-43F6-8AC9-DF41C5367718}" dt="2024-02-28T21:05:40.595" v="29" actId="1076"/>
          <ac:picMkLst>
            <pc:docMk/>
            <pc:sldMk cId="2817578517" sldId="262"/>
            <ac:picMk id="6" creationId="{DA5BBC81-F983-3273-44ED-051C823826FB}"/>
          </ac:picMkLst>
        </pc:picChg>
        <pc:picChg chg="add mod">
          <ac:chgData name="Osvaldo A. Gonzalez Chaves" userId="fed9a06f-dbc4-460d-8ed4-4bb4cacac69c" providerId="ADAL" clId="{17CA794E-D4F7-43F6-8AC9-DF41C5367718}" dt="2024-02-28T21:05:41.785" v="30" actId="1076"/>
          <ac:picMkLst>
            <pc:docMk/>
            <pc:sldMk cId="2817578517" sldId="262"/>
            <ac:picMk id="7" creationId="{77FA4E82-4747-7126-041E-B84C01202F46}"/>
          </ac:picMkLst>
        </pc:picChg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1755161892" sldId="263"/>
        </pc:sldMkLst>
      </pc:sldChg>
      <pc:sldChg chg="addSp delSp modSp add mod">
        <pc:chgData name="Osvaldo A. Gonzalez Chaves" userId="fed9a06f-dbc4-460d-8ed4-4bb4cacac69c" providerId="ADAL" clId="{17CA794E-D4F7-43F6-8AC9-DF41C5367718}" dt="2024-02-28T21:06:29.368" v="41" actId="14100"/>
        <pc:sldMkLst>
          <pc:docMk/>
          <pc:sldMk cId="2900759818" sldId="263"/>
        </pc:sldMkLst>
        <pc:spChg chg="mod">
          <ac:chgData name="Osvaldo A. Gonzalez Chaves" userId="fed9a06f-dbc4-460d-8ed4-4bb4cacac69c" providerId="ADAL" clId="{17CA794E-D4F7-43F6-8AC9-DF41C5367718}" dt="2024-02-28T21:06:01.090" v="32"/>
          <ac:spMkLst>
            <pc:docMk/>
            <pc:sldMk cId="2900759818" sldId="263"/>
            <ac:spMk id="2" creationId="{35CE4C0F-D610-1A3E-C86E-A40D37FE825A}"/>
          </ac:spMkLst>
        </pc:spChg>
        <pc:spChg chg="del">
          <ac:chgData name="Osvaldo A. Gonzalez Chaves" userId="fed9a06f-dbc4-460d-8ed4-4bb4cacac69c" providerId="ADAL" clId="{17CA794E-D4F7-43F6-8AC9-DF41C5367718}" dt="2024-02-28T21:06:03.948" v="33" actId="478"/>
          <ac:spMkLst>
            <pc:docMk/>
            <pc:sldMk cId="2900759818" sldId="263"/>
            <ac:spMk id="3" creationId="{6671438B-47F5-E7E1-574A-302CA99E07AD}"/>
          </ac:spMkLst>
        </pc:spChg>
        <pc:spChg chg="add mod">
          <ac:chgData name="Osvaldo A. Gonzalez Chaves" userId="fed9a06f-dbc4-460d-8ed4-4bb4cacac69c" providerId="ADAL" clId="{17CA794E-D4F7-43F6-8AC9-DF41C5367718}" dt="2024-02-28T21:06:29.368" v="41" actId="14100"/>
          <ac:spMkLst>
            <pc:docMk/>
            <pc:sldMk cId="2900759818" sldId="263"/>
            <ac:spMk id="5" creationId="{9C2705F8-A07C-BD65-651D-653E17676613}"/>
          </ac:spMkLst>
        </pc:spChg>
        <pc:picChg chg="del">
          <ac:chgData name="Osvaldo A. Gonzalez Chaves" userId="fed9a06f-dbc4-460d-8ed4-4bb4cacac69c" providerId="ADAL" clId="{17CA794E-D4F7-43F6-8AC9-DF41C5367718}" dt="2024-02-28T21:06:07.974" v="35" actId="478"/>
          <ac:picMkLst>
            <pc:docMk/>
            <pc:sldMk cId="2900759818" sldId="263"/>
            <ac:picMk id="6" creationId="{7C849820-BEF4-9435-B5A5-FC2357AD0B93}"/>
          </ac:picMkLst>
        </pc:picChg>
        <pc:picChg chg="del">
          <ac:chgData name="Osvaldo A. Gonzalez Chaves" userId="fed9a06f-dbc4-460d-8ed4-4bb4cacac69c" providerId="ADAL" clId="{17CA794E-D4F7-43F6-8AC9-DF41C5367718}" dt="2024-02-28T21:06:06.804" v="34" actId="478"/>
          <ac:picMkLst>
            <pc:docMk/>
            <pc:sldMk cId="2900759818" sldId="263"/>
            <ac:picMk id="7" creationId="{3D584712-191F-382E-33CB-8CE612253B57}"/>
          </ac:picMkLst>
        </pc:picChg>
      </pc:sldChg>
      <pc:sldChg chg="modSp add mod">
        <pc:chgData name="Osvaldo A. Gonzalez Chaves" userId="fed9a06f-dbc4-460d-8ed4-4bb4cacac69c" providerId="ADAL" clId="{17CA794E-D4F7-43F6-8AC9-DF41C5367718}" dt="2024-02-28T21:07:25.270" v="47" actId="313"/>
        <pc:sldMkLst>
          <pc:docMk/>
          <pc:sldMk cId="2010087931" sldId="264"/>
        </pc:sldMkLst>
        <pc:spChg chg="mod">
          <ac:chgData name="Osvaldo A. Gonzalez Chaves" userId="fed9a06f-dbc4-460d-8ed4-4bb4cacac69c" providerId="ADAL" clId="{17CA794E-D4F7-43F6-8AC9-DF41C5367718}" dt="2024-02-28T21:07:11.666" v="43"/>
          <ac:spMkLst>
            <pc:docMk/>
            <pc:sldMk cId="2010087931" sldId="264"/>
            <ac:spMk id="2" creationId="{94D34757-FF05-0AB4-A7DF-134C0B5C6D04}"/>
          </ac:spMkLst>
        </pc:spChg>
        <pc:spChg chg="mod">
          <ac:chgData name="Osvaldo A. Gonzalez Chaves" userId="fed9a06f-dbc4-460d-8ed4-4bb4cacac69c" providerId="ADAL" clId="{17CA794E-D4F7-43F6-8AC9-DF41C5367718}" dt="2024-02-28T21:07:25.270" v="47" actId="313"/>
          <ac:spMkLst>
            <pc:docMk/>
            <pc:sldMk cId="2010087931" sldId="264"/>
            <ac:spMk id="5" creationId="{21A6DA99-0CB4-6B03-9983-666D2338A462}"/>
          </ac:spMkLst>
        </pc:spChg>
      </pc:sldChg>
      <pc:sldChg chg="addSp delSp modSp add mod">
        <pc:chgData name="Osvaldo A. Gonzalez Chaves" userId="fed9a06f-dbc4-460d-8ed4-4bb4cacac69c" providerId="ADAL" clId="{17CA794E-D4F7-43F6-8AC9-DF41C5367718}" dt="2024-02-28T21:08:15.924" v="57" actId="1076"/>
        <pc:sldMkLst>
          <pc:docMk/>
          <pc:sldMk cId="1960361787" sldId="265"/>
        </pc:sldMkLst>
        <pc:spChg chg="del">
          <ac:chgData name="Osvaldo A. Gonzalez Chaves" userId="fed9a06f-dbc4-460d-8ed4-4bb4cacac69c" providerId="ADAL" clId="{17CA794E-D4F7-43F6-8AC9-DF41C5367718}" dt="2024-02-28T21:07:48.178" v="49" actId="478"/>
          <ac:spMkLst>
            <pc:docMk/>
            <pc:sldMk cId="1960361787" sldId="265"/>
            <ac:spMk id="2" creationId="{F1715AC3-6A78-F3D1-2718-905A6B6A4B98}"/>
          </ac:spMkLst>
        </pc:spChg>
        <pc:spChg chg="add mod">
          <ac:chgData name="Osvaldo A. Gonzalez Chaves" userId="fed9a06f-dbc4-460d-8ed4-4bb4cacac69c" providerId="ADAL" clId="{17CA794E-D4F7-43F6-8AC9-DF41C5367718}" dt="2024-02-28T21:08:12.543" v="56" actId="1076"/>
          <ac:spMkLst>
            <pc:docMk/>
            <pc:sldMk cId="1960361787" sldId="265"/>
            <ac:spMk id="4" creationId="{E27F1F65-6A4F-2D1B-73EA-8C59F8E0A009}"/>
          </ac:spMkLst>
        </pc:spChg>
        <pc:picChg chg="add mod">
          <ac:chgData name="Osvaldo A. Gonzalez Chaves" userId="fed9a06f-dbc4-460d-8ed4-4bb4cacac69c" providerId="ADAL" clId="{17CA794E-D4F7-43F6-8AC9-DF41C5367718}" dt="2024-02-28T21:08:15.924" v="57" actId="1076"/>
          <ac:picMkLst>
            <pc:docMk/>
            <pc:sldMk cId="1960361787" sldId="265"/>
            <ac:picMk id="5" creationId="{5EA1BA8D-6AD4-77A2-C662-03F84EA30523}"/>
          </ac:picMkLst>
        </pc:picChg>
        <pc:picChg chg="del">
          <ac:chgData name="Osvaldo A. Gonzalez Chaves" userId="fed9a06f-dbc4-460d-8ed4-4bb4cacac69c" providerId="ADAL" clId="{17CA794E-D4F7-43F6-8AC9-DF41C5367718}" dt="2024-02-28T21:08:01.894" v="53" actId="478"/>
          <ac:picMkLst>
            <pc:docMk/>
            <pc:sldMk cId="1960361787" sldId="265"/>
            <ac:picMk id="2056" creationId="{41E51DDD-E79D-FF51-67DB-2BB8CCF46A8D}"/>
          </ac:picMkLst>
        </pc:picChg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2156649988" sldId="265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3879246666" sldId="266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3373362540" sldId="267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1938484397" sldId="268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3140199496" sldId="269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3850273402" sldId="270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2982388334" sldId="271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1424251791" sldId="272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1970728305" sldId="273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4129488050" sldId="274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3275125195" sldId="275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3560174568" sldId="277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3330446886" sldId="278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1591472279" sldId="279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1753066073" sldId="280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540682552" sldId="281"/>
        </pc:sldMkLst>
      </pc:sldChg>
      <pc:sldChg chg="del">
        <pc:chgData name="Osvaldo A. Gonzalez Chaves" userId="fed9a06f-dbc4-460d-8ed4-4bb4cacac69c" providerId="ADAL" clId="{17CA794E-D4F7-43F6-8AC9-DF41C5367718}" dt="2024-02-28T21:01:58.859" v="3" actId="47"/>
        <pc:sldMkLst>
          <pc:docMk/>
          <pc:sldMk cId="2379367606" sldId="282"/>
        </pc:sldMkLst>
      </pc:sldChg>
      <pc:sldChg chg="modSp add mod">
        <pc:chgData name="Osvaldo A. Gonzalez Chaves" userId="fed9a06f-dbc4-460d-8ed4-4bb4cacac69c" providerId="ADAL" clId="{17CA794E-D4F7-43F6-8AC9-DF41C5367718}" dt="2024-02-28T21:10:24.463" v="63" actId="404"/>
        <pc:sldMkLst>
          <pc:docMk/>
          <pc:sldMk cId="36287921" sldId="288"/>
        </pc:sldMkLst>
        <pc:spChg chg="mod">
          <ac:chgData name="Osvaldo A. Gonzalez Chaves" userId="fed9a06f-dbc4-460d-8ed4-4bb4cacac69c" providerId="ADAL" clId="{17CA794E-D4F7-43F6-8AC9-DF41C5367718}" dt="2024-02-28T21:10:24.463" v="63" actId="404"/>
          <ac:spMkLst>
            <pc:docMk/>
            <pc:sldMk cId="36287921" sldId="288"/>
            <ac:spMk id="5" creationId="{00000000-0000-0000-0000-000000000000}"/>
          </ac:spMkLst>
        </pc:spChg>
      </pc:sldChg>
      <pc:sldChg chg="modSp add mod">
        <pc:chgData name="Osvaldo A. Gonzalez Chaves" userId="fed9a06f-dbc4-460d-8ed4-4bb4cacac69c" providerId="ADAL" clId="{17CA794E-D4F7-43F6-8AC9-DF41C5367718}" dt="2024-03-01T02:19:41.785" v="265" actId="20577"/>
        <pc:sldMkLst>
          <pc:docMk/>
          <pc:sldMk cId="305401309" sldId="289"/>
        </pc:sldMkLst>
        <pc:spChg chg="mod">
          <ac:chgData name="Osvaldo A. Gonzalez Chaves" userId="fed9a06f-dbc4-460d-8ed4-4bb4cacac69c" providerId="ADAL" clId="{17CA794E-D4F7-43F6-8AC9-DF41C5367718}" dt="2024-03-01T02:19:41.785" v="265" actId="20577"/>
          <ac:spMkLst>
            <pc:docMk/>
            <pc:sldMk cId="305401309" sldId="289"/>
            <ac:spMk id="5" creationId="{00000000-0000-0000-0000-000000000000}"/>
          </ac:spMkLst>
        </pc:spChg>
      </pc:sldChg>
      <pc:sldChg chg="modSp add mod">
        <pc:chgData name="Osvaldo A. Gonzalez Chaves" userId="fed9a06f-dbc4-460d-8ed4-4bb4cacac69c" providerId="ADAL" clId="{17CA794E-D4F7-43F6-8AC9-DF41C5367718}" dt="2024-02-28T21:12:53.452" v="71" actId="6549"/>
        <pc:sldMkLst>
          <pc:docMk/>
          <pc:sldMk cId="1807036639" sldId="290"/>
        </pc:sldMkLst>
        <pc:spChg chg="mod">
          <ac:chgData name="Osvaldo A. Gonzalez Chaves" userId="fed9a06f-dbc4-460d-8ed4-4bb4cacac69c" providerId="ADAL" clId="{17CA794E-D4F7-43F6-8AC9-DF41C5367718}" dt="2024-02-28T21:12:53.452" v="71" actId="6549"/>
          <ac:spMkLst>
            <pc:docMk/>
            <pc:sldMk cId="1807036639" sldId="290"/>
            <ac:spMk id="5" creationId="{00000000-0000-0000-0000-000000000000}"/>
          </ac:spMkLst>
        </pc:spChg>
      </pc:sldChg>
      <pc:sldChg chg="add">
        <pc:chgData name="Osvaldo A. Gonzalez Chaves" userId="fed9a06f-dbc4-460d-8ed4-4bb4cacac69c" providerId="ADAL" clId="{17CA794E-D4F7-43F6-8AC9-DF41C5367718}" dt="2024-02-28T21:10:48.574" v="64"/>
        <pc:sldMkLst>
          <pc:docMk/>
          <pc:sldMk cId="2056760908" sldId="291"/>
        </pc:sldMkLst>
      </pc:sldChg>
      <pc:sldChg chg="modSp add mod">
        <pc:chgData name="Osvaldo A. Gonzalez Chaves" userId="fed9a06f-dbc4-460d-8ed4-4bb4cacac69c" providerId="ADAL" clId="{17CA794E-D4F7-43F6-8AC9-DF41C5367718}" dt="2024-02-28T21:13:21.323" v="75" actId="120"/>
        <pc:sldMkLst>
          <pc:docMk/>
          <pc:sldMk cId="2087216136" sldId="292"/>
        </pc:sldMkLst>
        <pc:spChg chg="mod">
          <ac:chgData name="Osvaldo A. Gonzalez Chaves" userId="fed9a06f-dbc4-460d-8ed4-4bb4cacac69c" providerId="ADAL" clId="{17CA794E-D4F7-43F6-8AC9-DF41C5367718}" dt="2024-02-28T21:13:21.323" v="75" actId="120"/>
          <ac:spMkLst>
            <pc:docMk/>
            <pc:sldMk cId="2087216136" sldId="292"/>
            <ac:spMk id="5" creationId="{00000000-0000-0000-0000-000000000000}"/>
          </ac:spMkLst>
        </pc:spChg>
      </pc:sldChg>
      <pc:sldChg chg="modSp add mod">
        <pc:chgData name="Osvaldo A. Gonzalez Chaves" userId="fed9a06f-dbc4-460d-8ed4-4bb4cacac69c" providerId="ADAL" clId="{17CA794E-D4F7-43F6-8AC9-DF41C5367718}" dt="2024-02-28T21:13:30.413" v="76" actId="120"/>
        <pc:sldMkLst>
          <pc:docMk/>
          <pc:sldMk cId="1731823635" sldId="293"/>
        </pc:sldMkLst>
        <pc:spChg chg="mod">
          <ac:chgData name="Osvaldo A. Gonzalez Chaves" userId="fed9a06f-dbc4-460d-8ed4-4bb4cacac69c" providerId="ADAL" clId="{17CA794E-D4F7-43F6-8AC9-DF41C5367718}" dt="2024-02-28T21:13:30.413" v="76" actId="120"/>
          <ac:spMkLst>
            <pc:docMk/>
            <pc:sldMk cId="1731823635" sldId="293"/>
            <ac:spMk id="5" creationId="{00000000-0000-0000-0000-000000000000}"/>
          </ac:spMkLst>
        </pc:spChg>
      </pc:sldChg>
      <pc:sldChg chg="modSp add mod">
        <pc:chgData name="Osvaldo A. Gonzalez Chaves" userId="fed9a06f-dbc4-460d-8ed4-4bb4cacac69c" providerId="ADAL" clId="{17CA794E-D4F7-43F6-8AC9-DF41C5367718}" dt="2024-02-28T21:13:50.795" v="78" actId="120"/>
        <pc:sldMkLst>
          <pc:docMk/>
          <pc:sldMk cId="1198213236" sldId="294"/>
        </pc:sldMkLst>
        <pc:spChg chg="mod">
          <ac:chgData name="Osvaldo A. Gonzalez Chaves" userId="fed9a06f-dbc4-460d-8ed4-4bb4cacac69c" providerId="ADAL" clId="{17CA794E-D4F7-43F6-8AC9-DF41C5367718}" dt="2024-02-28T21:13:50.795" v="78" actId="120"/>
          <ac:spMkLst>
            <pc:docMk/>
            <pc:sldMk cId="1198213236" sldId="294"/>
            <ac:spMk id="5" creationId="{00000000-0000-0000-0000-000000000000}"/>
          </ac:spMkLst>
        </pc:spChg>
      </pc:sldChg>
      <pc:sldChg chg="modSp add mod">
        <pc:chgData name="Osvaldo A. Gonzalez Chaves" userId="fed9a06f-dbc4-460d-8ed4-4bb4cacac69c" providerId="ADAL" clId="{17CA794E-D4F7-43F6-8AC9-DF41C5367718}" dt="2024-02-28T21:14:06.068" v="80" actId="14100"/>
        <pc:sldMkLst>
          <pc:docMk/>
          <pc:sldMk cId="320324158" sldId="295"/>
        </pc:sldMkLst>
        <pc:spChg chg="mod">
          <ac:chgData name="Osvaldo A. Gonzalez Chaves" userId="fed9a06f-dbc4-460d-8ed4-4bb4cacac69c" providerId="ADAL" clId="{17CA794E-D4F7-43F6-8AC9-DF41C5367718}" dt="2024-02-28T21:14:06.068" v="80" actId="14100"/>
          <ac:spMkLst>
            <pc:docMk/>
            <pc:sldMk cId="320324158" sldId="295"/>
            <ac:spMk id="5" creationId="{00000000-0000-0000-0000-000000000000}"/>
          </ac:spMkLst>
        </pc:spChg>
      </pc:sldChg>
      <pc:sldChg chg="addSp delSp modSp add mod">
        <pc:chgData name="Osvaldo A. Gonzalez Chaves" userId="fed9a06f-dbc4-460d-8ed4-4bb4cacac69c" providerId="ADAL" clId="{17CA794E-D4F7-43F6-8AC9-DF41C5367718}" dt="2024-02-28T21:53:02.362" v="248" actId="403"/>
        <pc:sldMkLst>
          <pc:docMk/>
          <pc:sldMk cId="2032611138" sldId="297"/>
        </pc:sldMkLst>
        <pc:spChg chg="mod">
          <ac:chgData name="Osvaldo A. Gonzalez Chaves" userId="fed9a06f-dbc4-460d-8ed4-4bb4cacac69c" providerId="ADAL" clId="{17CA794E-D4F7-43F6-8AC9-DF41C5367718}" dt="2024-02-28T21:30:52.040" v="93" actId="14100"/>
          <ac:spMkLst>
            <pc:docMk/>
            <pc:sldMk cId="2032611138" sldId="297"/>
            <ac:spMk id="4" creationId="{00000000-0000-0000-0000-000000000000}"/>
          </ac:spMkLst>
        </pc:spChg>
        <pc:spChg chg="mod">
          <ac:chgData name="Osvaldo A. Gonzalez Chaves" userId="fed9a06f-dbc4-460d-8ed4-4bb4cacac69c" providerId="ADAL" clId="{17CA794E-D4F7-43F6-8AC9-DF41C5367718}" dt="2024-02-28T21:53:02.362" v="248" actId="403"/>
          <ac:spMkLst>
            <pc:docMk/>
            <pc:sldMk cId="2032611138" sldId="297"/>
            <ac:spMk id="5" creationId="{00000000-0000-0000-0000-000000000000}"/>
          </ac:spMkLst>
        </pc:spChg>
        <pc:picChg chg="add mod">
          <ac:chgData name="Osvaldo A. Gonzalez Chaves" userId="fed9a06f-dbc4-460d-8ed4-4bb4cacac69c" providerId="ADAL" clId="{17CA794E-D4F7-43F6-8AC9-DF41C5367718}" dt="2024-02-28T21:31:04.325" v="100" actId="14100"/>
          <ac:picMkLst>
            <pc:docMk/>
            <pc:sldMk cId="2032611138" sldId="297"/>
            <ac:picMk id="2" creationId="{EF004341-3D22-5AD5-DC74-40EF222C3D36}"/>
          </ac:picMkLst>
        </pc:picChg>
        <pc:picChg chg="add mod">
          <ac:chgData name="Osvaldo A. Gonzalez Chaves" userId="fed9a06f-dbc4-460d-8ed4-4bb4cacac69c" providerId="ADAL" clId="{17CA794E-D4F7-43F6-8AC9-DF41C5367718}" dt="2024-02-28T21:31:09.032" v="102" actId="14100"/>
          <ac:picMkLst>
            <pc:docMk/>
            <pc:sldMk cId="2032611138" sldId="297"/>
            <ac:picMk id="3" creationId="{2A8A146C-A6DA-E21F-6786-F2B99770C049}"/>
          </ac:picMkLst>
        </pc:picChg>
        <pc:picChg chg="del">
          <ac:chgData name="Osvaldo A. Gonzalez Chaves" userId="fed9a06f-dbc4-460d-8ed4-4bb4cacac69c" providerId="ADAL" clId="{17CA794E-D4F7-43F6-8AC9-DF41C5367718}" dt="2024-02-28T21:30:38.101" v="89" actId="478"/>
          <ac:picMkLst>
            <pc:docMk/>
            <pc:sldMk cId="2032611138" sldId="297"/>
            <ac:picMk id="1026" creationId="{00000000-0000-0000-0000-000000000000}"/>
          </ac:picMkLst>
        </pc:picChg>
      </pc:sldChg>
      <pc:sldChg chg="modSp add mod">
        <pc:chgData name="Osvaldo A. Gonzalez Chaves" userId="fed9a06f-dbc4-460d-8ed4-4bb4cacac69c" providerId="ADAL" clId="{17CA794E-D4F7-43F6-8AC9-DF41C5367718}" dt="2024-02-28T21:32:28.808" v="107" actId="14100"/>
        <pc:sldMkLst>
          <pc:docMk/>
          <pc:sldMk cId="1613796277" sldId="300"/>
        </pc:sldMkLst>
        <pc:spChg chg="mod">
          <ac:chgData name="Osvaldo A. Gonzalez Chaves" userId="fed9a06f-dbc4-460d-8ed4-4bb4cacac69c" providerId="ADAL" clId="{17CA794E-D4F7-43F6-8AC9-DF41C5367718}" dt="2024-02-28T21:32:28.808" v="107" actId="14100"/>
          <ac:spMkLst>
            <pc:docMk/>
            <pc:sldMk cId="1613796277" sldId="300"/>
            <ac:spMk id="5" creationId="{00000000-0000-0000-0000-000000000000}"/>
          </ac:spMkLst>
        </pc:spChg>
      </pc:sldChg>
      <pc:sldChg chg="modSp add mod">
        <pc:chgData name="Osvaldo A. Gonzalez Chaves" userId="fed9a06f-dbc4-460d-8ed4-4bb4cacac69c" providerId="ADAL" clId="{17CA794E-D4F7-43F6-8AC9-DF41C5367718}" dt="2024-02-28T21:50:37.604" v="130" actId="404"/>
        <pc:sldMkLst>
          <pc:docMk/>
          <pc:sldMk cId="878832495" sldId="301"/>
        </pc:sldMkLst>
        <pc:spChg chg="mod">
          <ac:chgData name="Osvaldo A. Gonzalez Chaves" userId="fed9a06f-dbc4-460d-8ed4-4bb4cacac69c" providerId="ADAL" clId="{17CA794E-D4F7-43F6-8AC9-DF41C5367718}" dt="2024-02-28T21:50:37.604" v="130" actId="404"/>
          <ac:spMkLst>
            <pc:docMk/>
            <pc:sldMk cId="878832495" sldId="301"/>
            <ac:spMk id="5" creationId="{00000000-0000-0000-0000-000000000000}"/>
          </ac:spMkLst>
        </pc:spChg>
      </pc:sldChg>
      <pc:sldChg chg="modSp add mod">
        <pc:chgData name="Osvaldo A. Gonzalez Chaves" userId="fed9a06f-dbc4-460d-8ed4-4bb4cacac69c" providerId="ADAL" clId="{17CA794E-D4F7-43F6-8AC9-DF41C5367718}" dt="2024-02-28T21:53:28.725" v="256" actId="20577"/>
        <pc:sldMkLst>
          <pc:docMk/>
          <pc:sldMk cId="1555362183" sldId="302"/>
        </pc:sldMkLst>
        <pc:spChg chg="mod">
          <ac:chgData name="Osvaldo A. Gonzalez Chaves" userId="fed9a06f-dbc4-460d-8ed4-4bb4cacac69c" providerId="ADAL" clId="{17CA794E-D4F7-43F6-8AC9-DF41C5367718}" dt="2024-02-28T21:53:28.725" v="256" actId="20577"/>
          <ac:spMkLst>
            <pc:docMk/>
            <pc:sldMk cId="1555362183" sldId="302"/>
            <ac:spMk id="5" creationId="{00000000-0000-0000-0000-000000000000}"/>
          </ac:spMkLst>
        </pc:spChg>
      </pc:sldChg>
      <pc:sldChg chg="add">
        <pc:chgData name="Osvaldo A. Gonzalez Chaves" userId="fed9a06f-dbc4-460d-8ed4-4bb4cacac69c" providerId="ADAL" clId="{17CA794E-D4F7-43F6-8AC9-DF41C5367718}" dt="2024-02-28T21:23:32.819" v="86"/>
        <pc:sldMkLst>
          <pc:docMk/>
          <pc:sldMk cId="1446045359" sldId="303"/>
        </pc:sldMkLst>
      </pc:sldChg>
      <pc:sldChg chg="delSp modSp add mod ord">
        <pc:chgData name="Osvaldo A. Gonzalez Chaves" userId="fed9a06f-dbc4-460d-8ed4-4bb4cacac69c" providerId="ADAL" clId="{17CA794E-D4F7-43F6-8AC9-DF41C5367718}" dt="2024-02-28T21:51:47.645" v="170" actId="20577"/>
        <pc:sldMkLst>
          <pc:docMk/>
          <pc:sldMk cId="1604673985" sldId="304"/>
        </pc:sldMkLst>
        <pc:spChg chg="del">
          <ac:chgData name="Osvaldo A. Gonzalez Chaves" userId="fed9a06f-dbc4-460d-8ed4-4bb4cacac69c" providerId="ADAL" clId="{17CA794E-D4F7-43F6-8AC9-DF41C5367718}" dt="2024-02-28T21:14:47.920" v="84" actId="478"/>
          <ac:spMkLst>
            <pc:docMk/>
            <pc:sldMk cId="1604673985" sldId="304"/>
            <ac:spMk id="2" creationId="{00000000-0000-0000-0000-000000000000}"/>
          </ac:spMkLst>
        </pc:spChg>
        <pc:spChg chg="mod">
          <ac:chgData name="Osvaldo A. Gonzalez Chaves" userId="fed9a06f-dbc4-460d-8ed4-4bb4cacac69c" providerId="ADAL" clId="{17CA794E-D4F7-43F6-8AC9-DF41C5367718}" dt="2024-02-28T21:51:47.645" v="170" actId="20577"/>
          <ac:spMkLst>
            <pc:docMk/>
            <pc:sldMk cId="1604673985" sldId="304"/>
            <ac:spMk id="3" creationId="{00000000-0000-0000-0000-000000000000}"/>
          </ac:spMkLst>
        </pc:spChg>
      </pc:sldChg>
    </pc:docChg>
  </pc:docChgLst>
  <pc:docChgLst>
    <pc:chgData name="Osvaldo A. Gonzalez Chaves" userId="fed9a06f-dbc4-460d-8ed4-4bb4cacac69c" providerId="ADAL" clId="{D8DB95D6-0DD5-4178-B4F7-496BB8D4CE62}"/>
    <pc:docChg chg="undo custSel addSld delSld modSld sldOrd">
      <pc:chgData name="Osvaldo A. Gonzalez Chaves" userId="fed9a06f-dbc4-460d-8ed4-4bb4cacac69c" providerId="ADAL" clId="{D8DB95D6-0DD5-4178-B4F7-496BB8D4CE62}" dt="2024-03-15T20:06:43.035" v="210"/>
      <pc:docMkLst>
        <pc:docMk/>
      </pc:docMkLst>
      <pc:sldChg chg="delSp modSp mod">
        <pc:chgData name="Osvaldo A. Gonzalez Chaves" userId="fed9a06f-dbc4-460d-8ed4-4bb4cacac69c" providerId="ADAL" clId="{D8DB95D6-0DD5-4178-B4F7-496BB8D4CE62}" dt="2024-03-15T19:53:36.654" v="119" actId="478"/>
        <pc:sldMkLst>
          <pc:docMk/>
          <pc:sldMk cId="3235394869" sldId="256"/>
        </pc:sldMkLst>
        <pc:spChg chg="mod">
          <ac:chgData name="Osvaldo A. Gonzalez Chaves" userId="fed9a06f-dbc4-460d-8ed4-4bb4cacac69c" providerId="ADAL" clId="{D8DB95D6-0DD5-4178-B4F7-496BB8D4CE62}" dt="2024-03-15T17:42:23.251" v="59" actId="20577"/>
          <ac:spMkLst>
            <pc:docMk/>
            <pc:sldMk cId="3235394869" sldId="256"/>
            <ac:spMk id="2" creationId="{7F986614-A875-4361-8EF9-3C48D84CC195}"/>
          </ac:spMkLst>
        </pc:spChg>
        <pc:picChg chg="del">
          <ac:chgData name="Osvaldo A. Gonzalez Chaves" userId="fed9a06f-dbc4-460d-8ed4-4bb4cacac69c" providerId="ADAL" clId="{D8DB95D6-0DD5-4178-B4F7-496BB8D4CE62}" dt="2024-03-15T19:53:36.654" v="119" actId="478"/>
          <ac:picMkLst>
            <pc:docMk/>
            <pc:sldMk cId="3235394869" sldId="256"/>
            <ac:picMk id="2056" creationId="{C7EA70D8-2393-8A79-D1F1-1CE7447F3C8F}"/>
          </ac:picMkLst>
        </pc:picChg>
      </pc:sldChg>
      <pc:sldChg chg="modSp add del mod">
        <pc:chgData name="Osvaldo A. Gonzalez Chaves" userId="fed9a06f-dbc4-460d-8ed4-4bb4cacac69c" providerId="ADAL" clId="{D8DB95D6-0DD5-4178-B4F7-496BB8D4CE62}" dt="2024-03-15T19:53:57.371" v="120" actId="14100"/>
        <pc:sldMkLst>
          <pc:docMk/>
          <pc:sldMk cId="1995763906" sldId="260"/>
        </pc:sldMkLst>
        <pc:spChg chg="mod">
          <ac:chgData name="Osvaldo A. Gonzalez Chaves" userId="fed9a06f-dbc4-460d-8ed4-4bb4cacac69c" providerId="ADAL" clId="{D8DB95D6-0DD5-4178-B4F7-496BB8D4CE62}" dt="2024-03-15T19:52:28.549" v="118" actId="313"/>
          <ac:spMkLst>
            <pc:docMk/>
            <pc:sldMk cId="1995763906" sldId="260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D8DB95D6-0DD5-4178-B4F7-496BB8D4CE62}" dt="2024-03-15T19:53:57.371" v="120" actId="14100"/>
          <ac:spMkLst>
            <pc:docMk/>
            <pc:sldMk cId="1995763906" sldId="260"/>
            <ac:spMk id="3" creationId="{2630D620-D15C-1528-FA88-4687406CB572}"/>
          </ac:spMkLst>
        </pc:spChg>
      </pc:sldChg>
      <pc:sldChg chg="add del">
        <pc:chgData name="Osvaldo A. Gonzalez Chaves" userId="fed9a06f-dbc4-460d-8ed4-4bb4cacac69c" providerId="ADAL" clId="{D8DB95D6-0DD5-4178-B4F7-496BB8D4CE62}" dt="2024-03-15T17:41:30.413" v="41" actId="47"/>
        <pc:sldMkLst>
          <pc:docMk/>
          <pc:sldMk cId="118296928" sldId="261"/>
        </pc:sldMkLst>
      </pc:sldChg>
      <pc:sldChg chg="addSp delSp modSp add mod ord">
        <pc:chgData name="Osvaldo A. Gonzalez Chaves" userId="fed9a06f-dbc4-460d-8ed4-4bb4cacac69c" providerId="ADAL" clId="{D8DB95D6-0DD5-4178-B4F7-496BB8D4CE62}" dt="2024-03-15T19:58:57.111" v="182"/>
        <pc:sldMkLst>
          <pc:docMk/>
          <pc:sldMk cId="1626319759" sldId="261"/>
        </pc:sldMkLst>
        <pc:spChg chg="mod">
          <ac:chgData name="Osvaldo A. Gonzalez Chaves" userId="fed9a06f-dbc4-460d-8ed4-4bb4cacac69c" providerId="ADAL" clId="{D8DB95D6-0DD5-4178-B4F7-496BB8D4CE62}" dt="2024-03-15T17:43:30.452" v="103" actId="20577"/>
          <ac:spMkLst>
            <pc:docMk/>
            <pc:sldMk cId="1626319759" sldId="261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D8DB95D6-0DD5-4178-B4F7-496BB8D4CE62}" dt="2024-03-15T19:58:50.180" v="178" actId="14100"/>
          <ac:spMkLst>
            <pc:docMk/>
            <pc:sldMk cId="1626319759" sldId="261"/>
            <ac:spMk id="3" creationId="{2630D620-D15C-1528-FA88-4687406CB572}"/>
          </ac:spMkLst>
        </pc:spChg>
        <pc:spChg chg="add del">
          <ac:chgData name="Osvaldo A. Gonzalez Chaves" userId="fed9a06f-dbc4-460d-8ed4-4bb4cacac69c" providerId="ADAL" clId="{D8DB95D6-0DD5-4178-B4F7-496BB8D4CE62}" dt="2024-03-15T19:54:07.448" v="122" actId="22"/>
          <ac:spMkLst>
            <pc:docMk/>
            <pc:sldMk cId="1626319759" sldId="261"/>
            <ac:spMk id="5" creationId="{2EA9FD80-2F68-D3E6-FC1D-C731C84021A5}"/>
          </ac:spMkLst>
        </pc:spChg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2817578517" sldId="262"/>
        </pc:sldMkLst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2900759818" sldId="263"/>
        </pc:sldMkLst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2010087931" sldId="264"/>
        </pc:sldMkLst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1960361787" sldId="265"/>
        </pc:sldMkLst>
      </pc:sldChg>
      <pc:sldChg chg="modSp add mod ord">
        <pc:chgData name="Osvaldo A. Gonzalez Chaves" userId="fed9a06f-dbc4-460d-8ed4-4bb4cacac69c" providerId="ADAL" clId="{D8DB95D6-0DD5-4178-B4F7-496BB8D4CE62}" dt="2024-03-15T19:54:58.452" v="139" actId="6549"/>
        <pc:sldMkLst>
          <pc:docMk/>
          <pc:sldMk cId="756981141" sldId="275"/>
        </pc:sldMkLst>
        <pc:spChg chg="mod">
          <ac:chgData name="Osvaldo A. Gonzalez Chaves" userId="fed9a06f-dbc4-460d-8ed4-4bb4cacac69c" providerId="ADAL" clId="{D8DB95D6-0DD5-4178-B4F7-496BB8D4CE62}" dt="2024-03-15T19:54:58.452" v="139" actId="6549"/>
          <ac:spMkLst>
            <pc:docMk/>
            <pc:sldMk cId="756981141" sldId="275"/>
            <ac:spMk id="4" creationId="{00000000-0000-0000-0000-000000000000}"/>
          </ac:spMkLst>
        </pc:spChg>
        <pc:spChg chg="mod">
          <ac:chgData name="Osvaldo A. Gonzalez Chaves" userId="fed9a06f-dbc4-460d-8ed4-4bb4cacac69c" providerId="ADAL" clId="{D8DB95D6-0DD5-4178-B4F7-496BB8D4CE62}" dt="2024-03-15T19:54:45.609" v="138" actId="27636"/>
          <ac:spMkLst>
            <pc:docMk/>
            <pc:sldMk cId="756981141" sldId="275"/>
            <ac:spMk id="5" creationId="{00000000-0000-0000-0000-000000000000}"/>
          </ac:spMkLst>
        </pc:spChg>
        <pc:picChg chg="mod">
          <ac:chgData name="Osvaldo A. Gonzalez Chaves" userId="fed9a06f-dbc4-460d-8ed4-4bb4cacac69c" providerId="ADAL" clId="{D8DB95D6-0DD5-4178-B4F7-496BB8D4CE62}" dt="2024-03-15T19:54:38.057" v="134" actId="1076"/>
          <ac:picMkLst>
            <pc:docMk/>
            <pc:sldMk cId="756981141" sldId="275"/>
            <ac:picMk id="6" creationId="{00000000-0000-0000-0000-000000000000}"/>
          </ac:picMkLst>
        </pc:picChg>
      </pc:sldChg>
      <pc:sldChg chg="modSp add mod ord">
        <pc:chgData name="Osvaldo A. Gonzalez Chaves" userId="fed9a06f-dbc4-460d-8ed4-4bb4cacac69c" providerId="ADAL" clId="{D8DB95D6-0DD5-4178-B4F7-496BB8D4CE62}" dt="2024-03-15T19:55:50.037" v="153" actId="14100"/>
        <pc:sldMkLst>
          <pc:docMk/>
          <pc:sldMk cId="568350168" sldId="277"/>
        </pc:sldMkLst>
        <pc:spChg chg="mod">
          <ac:chgData name="Osvaldo A. Gonzalez Chaves" userId="fed9a06f-dbc4-460d-8ed4-4bb4cacac69c" providerId="ADAL" clId="{D8DB95D6-0DD5-4178-B4F7-496BB8D4CE62}" dt="2024-03-15T19:55:18.252" v="144" actId="14100"/>
          <ac:spMkLst>
            <pc:docMk/>
            <pc:sldMk cId="568350168" sldId="277"/>
            <ac:spMk id="6" creationId="{00000000-0000-0000-0000-000000000000}"/>
          </ac:spMkLst>
        </pc:spChg>
        <pc:spChg chg="mod">
          <ac:chgData name="Osvaldo A. Gonzalez Chaves" userId="fed9a06f-dbc4-460d-8ed4-4bb4cacac69c" providerId="ADAL" clId="{D8DB95D6-0DD5-4178-B4F7-496BB8D4CE62}" dt="2024-03-15T19:55:46.085" v="151" actId="404"/>
          <ac:spMkLst>
            <pc:docMk/>
            <pc:sldMk cId="568350168" sldId="277"/>
            <ac:spMk id="7" creationId="{00000000-0000-0000-0000-000000000000}"/>
          </ac:spMkLst>
        </pc:spChg>
        <pc:picChg chg="mod">
          <ac:chgData name="Osvaldo A. Gonzalez Chaves" userId="fed9a06f-dbc4-460d-8ed4-4bb4cacac69c" providerId="ADAL" clId="{D8DB95D6-0DD5-4178-B4F7-496BB8D4CE62}" dt="2024-03-15T19:55:50.037" v="153" actId="14100"/>
          <ac:picMkLst>
            <pc:docMk/>
            <pc:sldMk cId="568350168" sldId="277"/>
            <ac:picMk id="2" creationId="{00000000-0000-0000-0000-000000000000}"/>
          </ac:picMkLst>
        </pc:picChg>
      </pc:sldChg>
      <pc:sldChg chg="modSp add mod ord">
        <pc:chgData name="Osvaldo A. Gonzalez Chaves" userId="fed9a06f-dbc4-460d-8ed4-4bb4cacac69c" providerId="ADAL" clId="{D8DB95D6-0DD5-4178-B4F7-496BB8D4CE62}" dt="2024-03-15T19:56:49.690" v="163" actId="14100"/>
        <pc:sldMkLst>
          <pc:docMk/>
          <pc:sldMk cId="2301071742" sldId="278"/>
        </pc:sldMkLst>
        <pc:spChg chg="mod">
          <ac:chgData name="Osvaldo A. Gonzalez Chaves" userId="fed9a06f-dbc4-460d-8ed4-4bb4cacac69c" providerId="ADAL" clId="{D8DB95D6-0DD5-4178-B4F7-496BB8D4CE62}" dt="2024-03-15T19:56:49.690" v="163" actId="14100"/>
          <ac:spMkLst>
            <pc:docMk/>
            <pc:sldMk cId="2301071742" sldId="278"/>
            <ac:spMk id="6" creationId="{00000000-0000-0000-0000-000000000000}"/>
          </ac:spMkLst>
        </pc:spChg>
        <pc:spChg chg="mod">
          <ac:chgData name="Osvaldo A. Gonzalez Chaves" userId="fed9a06f-dbc4-460d-8ed4-4bb4cacac69c" providerId="ADAL" clId="{D8DB95D6-0DD5-4178-B4F7-496BB8D4CE62}" dt="2024-03-15T19:56:14.026" v="161" actId="404"/>
          <ac:spMkLst>
            <pc:docMk/>
            <pc:sldMk cId="2301071742" sldId="278"/>
            <ac:spMk id="7" creationId="{00000000-0000-0000-0000-000000000000}"/>
          </ac:spMkLst>
        </pc:spChg>
        <pc:picChg chg="mod">
          <ac:chgData name="Osvaldo A. Gonzalez Chaves" userId="fed9a06f-dbc4-460d-8ed4-4bb4cacac69c" providerId="ADAL" clId="{D8DB95D6-0DD5-4178-B4F7-496BB8D4CE62}" dt="2024-03-15T19:56:17.854" v="162" actId="14100"/>
          <ac:picMkLst>
            <pc:docMk/>
            <pc:sldMk cId="2301071742" sldId="278"/>
            <ac:picMk id="3" creationId="{00000000-0000-0000-0000-000000000000}"/>
          </ac:picMkLst>
        </pc:picChg>
      </pc:sldChg>
      <pc:sldChg chg="modSp add mod">
        <pc:chgData name="Osvaldo A. Gonzalez Chaves" userId="fed9a06f-dbc4-460d-8ed4-4bb4cacac69c" providerId="ADAL" clId="{D8DB95D6-0DD5-4178-B4F7-496BB8D4CE62}" dt="2024-03-15T19:57:36.444" v="177" actId="1076"/>
        <pc:sldMkLst>
          <pc:docMk/>
          <pc:sldMk cId="2482143788" sldId="279"/>
        </pc:sldMkLst>
        <pc:spChg chg="mod">
          <ac:chgData name="Osvaldo A. Gonzalez Chaves" userId="fed9a06f-dbc4-460d-8ed4-4bb4cacac69c" providerId="ADAL" clId="{D8DB95D6-0DD5-4178-B4F7-496BB8D4CE62}" dt="2024-03-15T19:57:03.903" v="166" actId="14100"/>
          <ac:spMkLst>
            <pc:docMk/>
            <pc:sldMk cId="2482143788" sldId="279"/>
            <ac:spMk id="6" creationId="{00000000-0000-0000-0000-000000000000}"/>
          </ac:spMkLst>
        </pc:spChg>
        <pc:spChg chg="mod">
          <ac:chgData name="Osvaldo A. Gonzalez Chaves" userId="fed9a06f-dbc4-460d-8ed4-4bb4cacac69c" providerId="ADAL" clId="{D8DB95D6-0DD5-4178-B4F7-496BB8D4CE62}" dt="2024-03-15T19:57:12.480" v="171" actId="27636"/>
          <ac:spMkLst>
            <pc:docMk/>
            <pc:sldMk cId="2482143788" sldId="279"/>
            <ac:spMk id="7" creationId="{00000000-0000-0000-0000-000000000000}"/>
          </ac:spMkLst>
        </pc:spChg>
        <pc:picChg chg="mod">
          <ac:chgData name="Osvaldo A. Gonzalez Chaves" userId="fed9a06f-dbc4-460d-8ed4-4bb4cacac69c" providerId="ADAL" clId="{D8DB95D6-0DD5-4178-B4F7-496BB8D4CE62}" dt="2024-03-15T19:57:36.444" v="177" actId="1076"/>
          <ac:picMkLst>
            <pc:docMk/>
            <pc:sldMk cId="2482143788" sldId="279"/>
            <ac:picMk id="5" creationId="{00000000-0000-0000-0000-000000000000}"/>
          </ac:picMkLst>
        </pc:picChg>
        <pc:picChg chg="mod">
          <ac:chgData name="Osvaldo A. Gonzalez Chaves" userId="fed9a06f-dbc4-460d-8ed4-4bb4cacac69c" providerId="ADAL" clId="{D8DB95D6-0DD5-4178-B4F7-496BB8D4CE62}" dt="2024-03-15T19:57:32.518" v="176" actId="14100"/>
          <ac:picMkLst>
            <pc:docMk/>
            <pc:sldMk cId="2482143788" sldId="279"/>
            <ac:picMk id="8" creationId="{00000000-0000-0000-0000-000000000000}"/>
          </ac:picMkLst>
        </pc:picChg>
        <pc:picChg chg="mod">
          <ac:chgData name="Osvaldo A. Gonzalez Chaves" userId="fed9a06f-dbc4-460d-8ed4-4bb4cacac69c" providerId="ADAL" clId="{D8DB95D6-0DD5-4178-B4F7-496BB8D4CE62}" dt="2024-03-15T19:57:29.972" v="174" actId="1076"/>
          <ac:picMkLst>
            <pc:docMk/>
            <pc:sldMk cId="2482143788" sldId="279"/>
            <ac:picMk id="9" creationId="{00000000-0000-0000-0000-000000000000}"/>
          </ac:picMkLst>
        </pc:picChg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36287921" sldId="288"/>
        </pc:sldMkLst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305401309" sldId="289"/>
        </pc:sldMkLst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1807036639" sldId="290"/>
        </pc:sldMkLst>
      </pc:sldChg>
      <pc:sldChg chg="modSp add del mod ord">
        <pc:chgData name="Osvaldo A. Gonzalez Chaves" userId="fed9a06f-dbc4-460d-8ed4-4bb4cacac69c" providerId="ADAL" clId="{D8DB95D6-0DD5-4178-B4F7-496BB8D4CE62}" dt="2024-03-15T20:06:43.035" v="210"/>
        <pc:sldMkLst>
          <pc:docMk/>
          <pc:sldMk cId="2056760908" sldId="291"/>
        </pc:sldMkLst>
        <pc:spChg chg="mod">
          <ac:chgData name="Osvaldo A. Gonzalez Chaves" userId="fed9a06f-dbc4-460d-8ed4-4bb4cacac69c" providerId="ADAL" clId="{D8DB95D6-0DD5-4178-B4F7-496BB8D4CE62}" dt="2024-03-15T20:06:21.677" v="206" actId="403"/>
          <ac:spMkLst>
            <pc:docMk/>
            <pc:sldMk cId="2056760908" sldId="291"/>
            <ac:spMk id="4" creationId="{00000000-0000-0000-0000-000000000000}"/>
          </ac:spMkLst>
        </pc:spChg>
        <pc:spChg chg="mod">
          <ac:chgData name="Osvaldo A. Gonzalez Chaves" userId="fed9a06f-dbc4-460d-8ed4-4bb4cacac69c" providerId="ADAL" clId="{D8DB95D6-0DD5-4178-B4F7-496BB8D4CE62}" dt="2024-03-15T20:03:58.880" v="190" actId="14100"/>
          <ac:spMkLst>
            <pc:docMk/>
            <pc:sldMk cId="2056760908" sldId="291"/>
            <ac:spMk id="5" creationId="{00000000-0000-0000-0000-000000000000}"/>
          </ac:spMkLst>
        </pc:spChg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2087216136" sldId="292"/>
        </pc:sldMkLst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1731823635" sldId="293"/>
        </pc:sldMkLst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1198213236" sldId="294"/>
        </pc:sldMkLst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320324158" sldId="295"/>
        </pc:sldMkLst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2032611138" sldId="297"/>
        </pc:sldMkLst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1613796277" sldId="300"/>
        </pc:sldMkLst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878832495" sldId="301"/>
        </pc:sldMkLst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1555362183" sldId="302"/>
        </pc:sldMkLst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1446045359" sldId="303"/>
        </pc:sldMkLst>
      </pc:sldChg>
      <pc:sldChg chg="del">
        <pc:chgData name="Osvaldo A. Gonzalez Chaves" userId="fed9a06f-dbc4-460d-8ed4-4bb4cacac69c" providerId="ADAL" clId="{D8DB95D6-0DD5-4178-B4F7-496BB8D4CE62}" dt="2024-03-15T17:41:16.654" v="36" actId="47"/>
        <pc:sldMkLst>
          <pc:docMk/>
          <pc:sldMk cId="1604673985" sldId="304"/>
        </pc:sldMkLst>
      </pc:sldChg>
    </pc:docChg>
  </pc:docChgLst>
  <pc:docChgLst>
    <pc:chgData name="Osvaldo A. Gonzalez Chaves" userId="fed9a06f-dbc4-460d-8ed4-4bb4cacac69c" providerId="ADAL" clId="{F2A12744-6515-4115-A882-8810FDF32EBC}"/>
    <pc:docChg chg="undo custSel addSld delSld modSld sldOrd">
      <pc:chgData name="Osvaldo A. Gonzalez Chaves" userId="fed9a06f-dbc4-460d-8ed4-4bb4cacac69c" providerId="ADAL" clId="{F2A12744-6515-4115-A882-8810FDF32EBC}" dt="2024-01-26T02:58:27.370" v="792" actId="113"/>
      <pc:docMkLst>
        <pc:docMk/>
      </pc:docMkLst>
      <pc:sldChg chg="addSp delSp modSp mod">
        <pc:chgData name="Osvaldo A. Gonzalez Chaves" userId="fed9a06f-dbc4-460d-8ed4-4bb4cacac69c" providerId="ADAL" clId="{F2A12744-6515-4115-A882-8810FDF32EBC}" dt="2024-01-26T01:47:23.332" v="635" actId="1076"/>
        <pc:sldMkLst>
          <pc:docMk/>
          <pc:sldMk cId="3235394869" sldId="256"/>
        </pc:sldMkLst>
        <pc:spChg chg="mod">
          <ac:chgData name="Osvaldo A. Gonzalez Chaves" userId="fed9a06f-dbc4-460d-8ed4-4bb4cacac69c" providerId="ADAL" clId="{F2A12744-6515-4115-A882-8810FDF32EBC}" dt="2024-01-26T01:44:08.183" v="605" actId="20577"/>
          <ac:spMkLst>
            <pc:docMk/>
            <pc:sldMk cId="3235394869" sldId="256"/>
            <ac:spMk id="2" creationId="{7F986614-A875-4361-8EF9-3C48D84CC195}"/>
          </ac:spMkLst>
        </pc:spChg>
        <pc:picChg chg="add del mod">
          <ac:chgData name="Osvaldo A. Gonzalez Chaves" userId="fed9a06f-dbc4-460d-8ed4-4bb4cacac69c" providerId="ADAL" clId="{F2A12744-6515-4115-A882-8810FDF32EBC}" dt="2024-01-26T01:44:46.623" v="606" actId="478"/>
          <ac:picMkLst>
            <pc:docMk/>
            <pc:sldMk cId="3235394869" sldId="256"/>
            <ac:picMk id="3" creationId="{4E634094-29C6-5581-6587-D12A39C15E86}"/>
          </ac:picMkLst>
        </pc:picChg>
        <pc:picChg chg="add del mod">
          <ac:chgData name="Osvaldo A. Gonzalez Chaves" userId="fed9a06f-dbc4-460d-8ed4-4bb4cacac69c" providerId="ADAL" clId="{F2A12744-6515-4115-A882-8810FDF32EBC}" dt="2024-01-26T01:45:46.346" v="615" actId="478"/>
          <ac:picMkLst>
            <pc:docMk/>
            <pc:sldMk cId="3235394869" sldId="256"/>
            <ac:picMk id="2050" creationId="{797D4961-A40F-DDDB-8AEB-1E3853A0B88D}"/>
          </ac:picMkLst>
        </pc:picChg>
        <pc:picChg chg="add del mod">
          <ac:chgData name="Osvaldo A. Gonzalez Chaves" userId="fed9a06f-dbc4-460d-8ed4-4bb4cacac69c" providerId="ADAL" clId="{F2A12744-6515-4115-A882-8810FDF32EBC}" dt="2024-01-26T01:47:16.125" v="631" actId="478"/>
          <ac:picMkLst>
            <pc:docMk/>
            <pc:sldMk cId="3235394869" sldId="256"/>
            <ac:picMk id="2052" creationId="{DD3D693E-ED55-2E6D-D14D-C76066DA1B3B}"/>
          </ac:picMkLst>
        </pc:picChg>
        <pc:picChg chg="add del mod">
          <ac:chgData name="Osvaldo A. Gonzalez Chaves" userId="fed9a06f-dbc4-460d-8ed4-4bb4cacac69c" providerId="ADAL" clId="{F2A12744-6515-4115-A882-8810FDF32EBC}" dt="2024-01-26T01:47:17.912" v="632" actId="478"/>
          <ac:picMkLst>
            <pc:docMk/>
            <pc:sldMk cId="3235394869" sldId="256"/>
            <ac:picMk id="2054" creationId="{ED57EB80-113D-EC28-EDE6-9CF33722B910}"/>
          </ac:picMkLst>
        </pc:picChg>
        <pc:picChg chg="add mod">
          <ac:chgData name="Osvaldo A. Gonzalez Chaves" userId="fed9a06f-dbc4-460d-8ed4-4bb4cacac69c" providerId="ADAL" clId="{F2A12744-6515-4115-A882-8810FDF32EBC}" dt="2024-01-26T01:47:23.332" v="635" actId="1076"/>
          <ac:picMkLst>
            <pc:docMk/>
            <pc:sldMk cId="3235394869" sldId="256"/>
            <ac:picMk id="2056" creationId="{C7EA70D8-2393-8A79-D1F1-1CE7447F3C8F}"/>
          </ac:picMkLst>
        </pc:picChg>
      </pc:sldChg>
      <pc:sldChg chg="del">
        <pc:chgData name="Osvaldo A. Gonzalez Chaves" userId="fed9a06f-dbc4-460d-8ed4-4bb4cacac69c" providerId="ADAL" clId="{F2A12744-6515-4115-A882-8810FDF32EBC}" dt="2024-01-26T01:13:26.999" v="236" actId="47"/>
        <pc:sldMkLst>
          <pc:docMk/>
          <pc:sldMk cId="2999603669" sldId="258"/>
        </pc:sldMkLst>
      </pc:sldChg>
      <pc:sldChg chg="del">
        <pc:chgData name="Osvaldo A. Gonzalez Chaves" userId="fed9a06f-dbc4-460d-8ed4-4bb4cacac69c" providerId="ADAL" clId="{F2A12744-6515-4115-A882-8810FDF32EBC}" dt="2024-01-26T01:05:39.919" v="31" actId="47"/>
        <pc:sldMkLst>
          <pc:docMk/>
          <pc:sldMk cId="2191330424" sldId="259"/>
        </pc:sldMkLst>
      </pc:sldChg>
      <pc:sldChg chg="addSp delSp modSp mod modClrScheme chgLayout">
        <pc:chgData name="Osvaldo A. Gonzalez Chaves" userId="fed9a06f-dbc4-460d-8ed4-4bb4cacac69c" providerId="ADAL" clId="{F2A12744-6515-4115-A882-8810FDF32EBC}" dt="2024-01-26T01:27:39.186" v="417" actId="14100"/>
        <pc:sldMkLst>
          <pc:docMk/>
          <pc:sldMk cId="1995763906" sldId="260"/>
        </pc:sldMkLst>
        <pc:spChg chg="mod">
          <ac:chgData name="Osvaldo A. Gonzalez Chaves" userId="fed9a06f-dbc4-460d-8ed4-4bb4cacac69c" providerId="ADAL" clId="{F2A12744-6515-4115-A882-8810FDF32EBC}" dt="2024-01-26T01:27:30.916" v="413" actId="26606"/>
          <ac:spMkLst>
            <pc:docMk/>
            <pc:sldMk cId="1995763906" sldId="260"/>
            <ac:spMk id="2" creationId="{3CF5778A-9F14-247C-3A5E-F3D1702A9EBB}"/>
          </ac:spMkLst>
        </pc:spChg>
        <pc:spChg chg="add del mod">
          <ac:chgData name="Osvaldo A. Gonzalez Chaves" userId="fed9a06f-dbc4-460d-8ed4-4bb4cacac69c" providerId="ADAL" clId="{F2A12744-6515-4115-A882-8810FDF32EBC}" dt="2024-01-26T01:27:39.186" v="417" actId="14100"/>
          <ac:spMkLst>
            <pc:docMk/>
            <pc:sldMk cId="1995763906" sldId="260"/>
            <ac:spMk id="3" creationId="{2630D620-D15C-1528-FA88-4687406CB572}"/>
          </ac:spMkLst>
        </pc:spChg>
        <pc:spChg chg="add del mod">
          <ac:chgData name="Osvaldo A. Gonzalez Chaves" userId="fed9a06f-dbc4-460d-8ed4-4bb4cacac69c" providerId="ADAL" clId="{F2A12744-6515-4115-A882-8810FDF32EBC}" dt="2024-01-26T01:20:53.129" v="320" actId="478"/>
          <ac:spMkLst>
            <pc:docMk/>
            <pc:sldMk cId="1995763906" sldId="260"/>
            <ac:spMk id="5" creationId="{15DEF3E3-9462-C520-5DE8-B850A766EC73}"/>
          </ac:spMkLst>
        </pc:spChg>
        <pc:spChg chg="add mod">
          <ac:chgData name="Osvaldo A. Gonzalez Chaves" userId="fed9a06f-dbc4-460d-8ed4-4bb4cacac69c" providerId="ADAL" clId="{F2A12744-6515-4115-A882-8810FDF32EBC}" dt="2024-01-26T01:27:10.536" v="410" actId="478"/>
          <ac:spMkLst>
            <pc:docMk/>
            <pc:sldMk cId="1995763906" sldId="260"/>
            <ac:spMk id="6" creationId="{9D380531-D5F7-3A5B-73D4-B800C62A71CC}"/>
          </ac:spMkLst>
        </pc:spChg>
        <pc:spChg chg="add mod">
          <ac:chgData name="Osvaldo A. Gonzalez Chaves" userId="fed9a06f-dbc4-460d-8ed4-4bb4cacac69c" providerId="ADAL" clId="{F2A12744-6515-4115-A882-8810FDF32EBC}" dt="2024-01-26T01:27:32.976" v="414" actId="478"/>
          <ac:spMkLst>
            <pc:docMk/>
            <pc:sldMk cId="1995763906" sldId="260"/>
            <ac:spMk id="7" creationId="{8B7BC0D2-3059-FCCF-563A-9F9C3DAA8B4E}"/>
          </ac:spMkLst>
        </pc:spChg>
        <pc:picChg chg="add del mod">
          <ac:chgData name="Osvaldo A. Gonzalez Chaves" userId="fed9a06f-dbc4-460d-8ed4-4bb4cacac69c" providerId="ADAL" clId="{F2A12744-6515-4115-A882-8810FDF32EBC}" dt="2024-01-26T01:27:34.318" v="415" actId="478"/>
          <ac:picMkLst>
            <pc:docMk/>
            <pc:sldMk cId="1995763906" sldId="260"/>
            <ac:picMk id="1026" creationId="{5165696E-D3AE-68A7-396B-03BFE026CBFE}"/>
          </ac:picMkLst>
        </pc:picChg>
      </pc:sldChg>
      <pc:sldChg chg="delSp modSp add mod">
        <pc:chgData name="Osvaldo A. Gonzalez Chaves" userId="fed9a06f-dbc4-460d-8ed4-4bb4cacac69c" providerId="ADAL" clId="{F2A12744-6515-4115-A882-8810FDF32EBC}" dt="2024-01-26T02:58:27.370" v="792" actId="113"/>
        <pc:sldMkLst>
          <pc:docMk/>
          <pc:sldMk cId="337626495" sldId="261"/>
        </pc:sldMkLst>
        <pc:spChg chg="mod">
          <ac:chgData name="Osvaldo A. Gonzalez Chaves" userId="fed9a06f-dbc4-460d-8ed4-4bb4cacac69c" providerId="ADAL" clId="{F2A12744-6515-4115-A882-8810FDF32EBC}" dt="2024-01-26T01:17:13.268" v="255" actId="20577"/>
          <ac:spMkLst>
            <pc:docMk/>
            <pc:sldMk cId="337626495" sldId="261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2:58:27.370" v="792" actId="113"/>
          <ac:spMkLst>
            <pc:docMk/>
            <pc:sldMk cId="337626495" sldId="261"/>
            <ac:spMk id="3" creationId="{2630D620-D15C-1528-FA88-4687406CB572}"/>
          </ac:spMkLst>
        </pc:spChg>
        <pc:spChg chg="del mod">
          <ac:chgData name="Osvaldo A. Gonzalez Chaves" userId="fed9a06f-dbc4-460d-8ed4-4bb4cacac69c" providerId="ADAL" clId="{F2A12744-6515-4115-A882-8810FDF32EBC}" dt="2024-01-26T01:17:46.009" v="295" actId="478"/>
          <ac:spMkLst>
            <pc:docMk/>
            <pc:sldMk cId="337626495" sldId="261"/>
            <ac:spMk id="5" creationId="{15DEF3E3-9462-C520-5DE8-B850A766EC73}"/>
          </ac:spMkLst>
        </pc:spChg>
      </pc:sldChg>
      <pc:sldChg chg="del">
        <pc:chgData name="Osvaldo A. Gonzalez Chaves" userId="fed9a06f-dbc4-460d-8ed4-4bb4cacac69c" providerId="ADAL" clId="{F2A12744-6515-4115-A882-8810FDF32EBC}" dt="2024-01-26T01:13:29.076" v="237" actId="47"/>
        <pc:sldMkLst>
          <pc:docMk/>
          <pc:sldMk cId="3584861601" sldId="261"/>
        </pc:sldMkLst>
      </pc:sldChg>
      <pc:sldChg chg="del">
        <pc:chgData name="Osvaldo A. Gonzalez Chaves" userId="fed9a06f-dbc4-460d-8ed4-4bb4cacac69c" providerId="ADAL" clId="{F2A12744-6515-4115-A882-8810FDF32EBC}" dt="2024-01-26T01:13:29.076" v="237" actId="47"/>
        <pc:sldMkLst>
          <pc:docMk/>
          <pc:sldMk cId="119449681" sldId="262"/>
        </pc:sldMkLst>
      </pc:sldChg>
      <pc:sldChg chg="modSp add mod">
        <pc:chgData name="Osvaldo A. Gonzalez Chaves" userId="fed9a06f-dbc4-460d-8ed4-4bb4cacac69c" providerId="ADAL" clId="{F2A12744-6515-4115-A882-8810FDF32EBC}" dt="2024-01-26T01:40:50.796" v="571"/>
        <pc:sldMkLst>
          <pc:docMk/>
          <pc:sldMk cId="2616244115" sldId="262"/>
        </pc:sldMkLst>
        <pc:spChg chg="mod">
          <ac:chgData name="Osvaldo A. Gonzalez Chaves" userId="fed9a06f-dbc4-460d-8ed4-4bb4cacac69c" providerId="ADAL" clId="{F2A12744-6515-4115-A882-8810FDF32EBC}" dt="2024-01-26T01:40:50.796" v="571"/>
          <ac:spMkLst>
            <pc:docMk/>
            <pc:sldMk cId="2616244115" sldId="262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1:34:46.385" v="480" actId="403"/>
          <ac:spMkLst>
            <pc:docMk/>
            <pc:sldMk cId="2616244115" sldId="262"/>
            <ac:spMk id="3" creationId="{2630D620-D15C-1528-FA88-4687406CB572}"/>
          </ac:spMkLst>
        </pc:spChg>
      </pc:sldChg>
      <pc:sldChg chg="modSp add mod">
        <pc:chgData name="Osvaldo A. Gonzalez Chaves" userId="fed9a06f-dbc4-460d-8ed4-4bb4cacac69c" providerId="ADAL" clId="{F2A12744-6515-4115-A882-8810FDF32EBC}" dt="2024-01-26T01:35:38.361" v="500" actId="20577"/>
        <pc:sldMkLst>
          <pc:docMk/>
          <pc:sldMk cId="1755161892" sldId="263"/>
        </pc:sldMkLst>
        <pc:spChg chg="mod">
          <ac:chgData name="Osvaldo A. Gonzalez Chaves" userId="fed9a06f-dbc4-460d-8ed4-4bb4cacac69c" providerId="ADAL" clId="{F2A12744-6515-4115-A882-8810FDF32EBC}" dt="2024-01-26T01:35:21.706" v="496" actId="20577"/>
          <ac:spMkLst>
            <pc:docMk/>
            <pc:sldMk cId="1755161892" sldId="263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1:35:38.361" v="500" actId="20577"/>
          <ac:spMkLst>
            <pc:docMk/>
            <pc:sldMk cId="1755161892" sldId="263"/>
            <ac:spMk id="3" creationId="{2630D620-D15C-1528-FA88-4687406CB572}"/>
          </ac:spMkLst>
        </pc:spChg>
      </pc:sldChg>
      <pc:sldChg chg="del">
        <pc:chgData name="Osvaldo A. Gonzalez Chaves" userId="fed9a06f-dbc4-460d-8ed4-4bb4cacac69c" providerId="ADAL" clId="{F2A12744-6515-4115-A882-8810FDF32EBC}" dt="2024-01-26T01:13:29.076" v="237" actId="47"/>
        <pc:sldMkLst>
          <pc:docMk/>
          <pc:sldMk cId="2091264916" sldId="263"/>
        </pc:sldMkLst>
      </pc:sldChg>
      <pc:sldChg chg="add del">
        <pc:chgData name="Osvaldo A. Gonzalez Chaves" userId="fed9a06f-dbc4-460d-8ed4-4bb4cacac69c" providerId="ADAL" clId="{F2A12744-6515-4115-A882-8810FDF32EBC}" dt="2024-01-26T01:59:06.889" v="636" actId="47"/>
        <pc:sldMkLst>
          <pc:docMk/>
          <pc:sldMk cId="192657082" sldId="264"/>
        </pc:sldMkLst>
      </pc:sldChg>
      <pc:sldChg chg="add del">
        <pc:chgData name="Osvaldo A. Gonzalez Chaves" userId="fed9a06f-dbc4-460d-8ed4-4bb4cacac69c" providerId="ADAL" clId="{F2A12744-6515-4115-A882-8810FDF32EBC}" dt="2024-01-26T01:35:44.215" v="501" actId="47"/>
        <pc:sldMkLst>
          <pc:docMk/>
          <pc:sldMk cId="625101409" sldId="264"/>
        </pc:sldMkLst>
      </pc:sldChg>
      <pc:sldChg chg="modSp add mod ord setBg">
        <pc:chgData name="Osvaldo A. Gonzalez Chaves" userId="fed9a06f-dbc4-460d-8ed4-4bb4cacac69c" providerId="ADAL" clId="{F2A12744-6515-4115-A882-8810FDF32EBC}" dt="2024-01-26T01:42:32.721" v="584" actId="20577"/>
        <pc:sldMkLst>
          <pc:docMk/>
          <pc:sldMk cId="2156649988" sldId="265"/>
        </pc:sldMkLst>
        <pc:spChg chg="mod">
          <ac:chgData name="Osvaldo A. Gonzalez Chaves" userId="fed9a06f-dbc4-460d-8ed4-4bb4cacac69c" providerId="ADAL" clId="{F2A12744-6515-4115-A882-8810FDF32EBC}" dt="2024-01-26T01:40:45.374" v="570" actId="6549"/>
          <ac:spMkLst>
            <pc:docMk/>
            <pc:sldMk cId="2156649988" sldId="265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1:42:32.721" v="584" actId="20577"/>
          <ac:spMkLst>
            <pc:docMk/>
            <pc:sldMk cId="2156649988" sldId="265"/>
            <ac:spMk id="3" creationId="{2630D620-D15C-1528-FA88-4687406CB572}"/>
          </ac:spMkLst>
        </pc:spChg>
      </pc:sldChg>
      <pc:sldChg chg="add del">
        <pc:chgData name="Osvaldo A. Gonzalez Chaves" userId="fed9a06f-dbc4-460d-8ed4-4bb4cacac69c" providerId="ADAL" clId="{F2A12744-6515-4115-A882-8810FDF32EBC}" dt="2024-01-26T01:35:46.234" v="502" actId="47"/>
        <pc:sldMkLst>
          <pc:docMk/>
          <pc:sldMk cId="3058435316" sldId="265"/>
        </pc:sldMkLst>
      </pc:sldChg>
      <pc:sldChg chg="modSp add mod">
        <pc:chgData name="Osvaldo A. Gonzalez Chaves" userId="fed9a06f-dbc4-460d-8ed4-4bb4cacac69c" providerId="ADAL" clId="{F2A12744-6515-4115-A882-8810FDF32EBC}" dt="2024-01-26T02:49:18.595" v="730" actId="20577"/>
        <pc:sldMkLst>
          <pc:docMk/>
          <pc:sldMk cId="3879246666" sldId="266"/>
        </pc:sldMkLst>
        <pc:spChg chg="mod">
          <ac:chgData name="Osvaldo A. Gonzalez Chaves" userId="fed9a06f-dbc4-460d-8ed4-4bb4cacac69c" providerId="ADAL" clId="{F2A12744-6515-4115-A882-8810FDF32EBC}" dt="2024-01-26T02:49:18.595" v="730" actId="20577"/>
          <ac:spMkLst>
            <pc:docMk/>
            <pc:sldMk cId="3879246666" sldId="266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2:00:06.074" v="638"/>
          <ac:spMkLst>
            <pc:docMk/>
            <pc:sldMk cId="3879246666" sldId="266"/>
            <ac:spMk id="3" creationId="{2630D620-D15C-1528-FA88-4687406CB572}"/>
          </ac:spMkLst>
        </pc:spChg>
      </pc:sldChg>
      <pc:sldChg chg="modSp add mod">
        <pc:chgData name="Osvaldo A. Gonzalez Chaves" userId="fed9a06f-dbc4-460d-8ed4-4bb4cacac69c" providerId="ADAL" clId="{F2A12744-6515-4115-A882-8810FDF32EBC}" dt="2024-01-26T02:02:21.149" v="684" actId="14100"/>
        <pc:sldMkLst>
          <pc:docMk/>
          <pc:sldMk cId="3373362540" sldId="267"/>
        </pc:sldMkLst>
        <pc:spChg chg="mod">
          <ac:chgData name="Osvaldo A. Gonzalez Chaves" userId="fed9a06f-dbc4-460d-8ed4-4bb4cacac69c" providerId="ADAL" clId="{F2A12744-6515-4115-A882-8810FDF32EBC}" dt="2024-01-26T02:01:57.113" v="674" actId="20577"/>
          <ac:spMkLst>
            <pc:docMk/>
            <pc:sldMk cId="3373362540" sldId="267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2:02:21.149" v="684" actId="14100"/>
          <ac:spMkLst>
            <pc:docMk/>
            <pc:sldMk cId="3373362540" sldId="267"/>
            <ac:spMk id="3" creationId="{2630D620-D15C-1528-FA88-4687406CB572}"/>
          </ac:spMkLst>
        </pc:spChg>
      </pc:sldChg>
      <pc:sldChg chg="modSp add mod">
        <pc:chgData name="Osvaldo A. Gonzalez Chaves" userId="fed9a06f-dbc4-460d-8ed4-4bb4cacac69c" providerId="ADAL" clId="{F2A12744-6515-4115-A882-8810FDF32EBC}" dt="2024-01-26T02:55:36.837" v="779" actId="113"/>
        <pc:sldMkLst>
          <pc:docMk/>
          <pc:sldMk cId="1938484397" sldId="268"/>
        </pc:sldMkLst>
        <pc:spChg chg="mod">
          <ac:chgData name="Osvaldo A. Gonzalez Chaves" userId="fed9a06f-dbc4-460d-8ed4-4bb4cacac69c" providerId="ADAL" clId="{F2A12744-6515-4115-A882-8810FDF32EBC}" dt="2024-01-26T02:49:24.905" v="733" actId="20577"/>
          <ac:spMkLst>
            <pc:docMk/>
            <pc:sldMk cId="1938484397" sldId="268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2:55:36.837" v="779" actId="113"/>
          <ac:spMkLst>
            <pc:docMk/>
            <pc:sldMk cId="1938484397" sldId="268"/>
            <ac:spMk id="3" creationId="{2630D620-D15C-1528-FA88-4687406CB572}"/>
          </ac:spMkLst>
        </pc:spChg>
      </pc:sldChg>
      <pc:sldChg chg="modSp add mod">
        <pc:chgData name="Osvaldo A. Gonzalez Chaves" userId="fed9a06f-dbc4-460d-8ed4-4bb4cacac69c" providerId="ADAL" clId="{F2A12744-6515-4115-A882-8810FDF32EBC}" dt="2024-01-26T02:55:43.822" v="791" actId="20577"/>
        <pc:sldMkLst>
          <pc:docMk/>
          <pc:sldMk cId="3140199496" sldId="269"/>
        </pc:sldMkLst>
        <pc:spChg chg="mod">
          <ac:chgData name="Osvaldo A. Gonzalez Chaves" userId="fed9a06f-dbc4-460d-8ed4-4bb4cacac69c" providerId="ADAL" clId="{F2A12744-6515-4115-A882-8810FDF32EBC}" dt="2024-01-26T02:49:28.829" v="734" actId="6549"/>
          <ac:spMkLst>
            <pc:docMk/>
            <pc:sldMk cId="3140199496" sldId="269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F2A12744-6515-4115-A882-8810FDF32EBC}" dt="2024-01-26T02:55:43.822" v="791" actId="20577"/>
          <ac:spMkLst>
            <pc:docMk/>
            <pc:sldMk cId="3140199496" sldId="269"/>
            <ac:spMk id="3" creationId="{2630D620-D15C-1528-FA88-4687406CB57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C9F0D-7875-4B00-B9DF-AAC8CC0AB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F8A6D8-CFC8-452D-A91F-321F8C3AB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DFD97-FDF4-4A26-BB74-2EB13A94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85092-07ED-4E4B-AEEA-709BD8BC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41C169-9AB3-4956-A4B6-D398382F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05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C541-38B2-42F1-805B-0221F91D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D89502-C107-40BF-8491-395AF6CD8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D01CE-A0AF-4CFA-B39F-CCFF20EF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87328-2698-4DA0-8E3B-07CDD913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333A8-1453-48F8-BC15-64E3630C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63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8B0762-C155-48A1-BCF3-0210A13CA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FF98A-A44B-4440-88E9-0174EFE13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B77779-4FD1-4A1F-A2B1-048FF95F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D9F354-6C69-45D9-BA9A-6139247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1B0F33-BB6B-4253-ADB5-5424AFAF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72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ADBD2-651B-48F2-98B5-EB7ED960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027ED-F3C1-4427-A5E7-67FEC7D7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F8D22-2765-47BE-8CE7-92320BFE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55117-CC8E-4BDF-B12F-FB83354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6CE80-BAC0-4FE4-A533-A3F8140B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065C-8CA1-42FD-9121-F7249C03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957406-1B65-43C8-AADE-084E39F81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5BCFA-E024-461E-B021-496DC5AD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49123-C32A-40A7-A2C9-B58D8480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AD5316-465D-444F-829B-0D89F1B8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5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DFEC-D61A-4A85-9FA6-9AB0D707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BD951-3FF5-4032-AAB6-3AB281567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B15F42-AEFF-4F60-9624-64E49AAE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967502-4C6A-4AD8-8FF0-0F16B08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1B3128-A17C-4799-B385-A987C090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CA2CA-9B7D-4962-B640-E112A4BE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10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64D66-4995-40E2-977E-ACE54BA1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40803-3607-4E3C-BB03-5DD746C56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240D35-C262-48F9-A943-63A59E413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C5596D-8C95-4999-B617-8FEB6CD48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2FB38A-410D-4287-B219-196782C74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EDA26A-ED05-42CF-9EB7-9241F75D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AD2241-CF3B-4BC9-B7AE-E94F2222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4BF01C-2A05-4A5E-87B9-A0C36664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11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0B039-7FD9-4C5A-B07D-B964BEE3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695B17-E3F8-4D8C-AFF2-41F00AF3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F42E26-4246-4A00-BDFB-A0CB3706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B72E1F-FEA4-4CBC-97DA-62F70F2F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1BCF06-1B2D-4DFC-AB42-3DD2E7E4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CC4348-C661-4C91-914A-9D924E0A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357391-070E-4C51-9D89-29B48569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26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FE4D5-4890-4430-B8C6-585F5FD9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BDB58-0A7E-461A-A58F-9969D59C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ACBFE6-4FD7-4FB1-8602-7FA547235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EBA776-3A83-435C-BBE3-BE79FC87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D0838-A9B5-424F-A71A-3B92FA68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759796-2FE1-4A10-8758-A7AD0939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58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FE94D-C3BB-4261-BB7C-A14896F4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8FB917-051F-4EBB-BA7B-8BCD072DC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A819F6-FF17-43FF-8182-9804D6F2A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4605D9-55D7-48D4-94D8-FB7B0E27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15/03/2024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25AE6-DA54-496C-A4EC-1E270BF0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0C6F5E-0045-4B5E-B788-658AEEA7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3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6EDAAC-646B-4423-8973-75208169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73296E-127C-4E5F-BD65-90A60889A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79B06-EACD-417B-96CD-6F802C136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814B-D29E-4583-8DB6-ADE8BC690AF4}" type="datetimeFigureOut">
              <a:rPr lang="es-ES" smtClean="0"/>
              <a:t>15/03/2024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F1FF8-DD83-4EF2-954D-10AD4A678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443A9-6A20-4734-8719-E68BFA42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199CA03-8D7D-4026-94C8-30F63D8C5C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257" y="5759780"/>
            <a:ext cx="12630221" cy="41558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5047C4-28A2-427D-8898-E389FAA30D5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243" y="5934864"/>
            <a:ext cx="568303" cy="8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5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just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33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86614-A875-4361-8EF9-3C48D84C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2474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Análisis Exploratorio de Datos(EDA)</a:t>
            </a:r>
          </a:p>
        </p:txBody>
      </p:sp>
    </p:spTree>
    <p:extLst>
      <p:ext uri="{BB962C8B-B14F-4D97-AF65-F5344CB8AC3E}">
        <p14:creationId xmlns:p14="http://schemas.microsoft.com/office/powerpoint/2010/main" val="3235394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Exploratorio 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515600" cy="270252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CR" sz="3200" dirty="0">
                <a:solidFill>
                  <a:srgbClr val="231F20"/>
                </a:solidFill>
                <a:latin typeface="Calibri" panose="020F0502020204030204" pitchFamily="34" charset="0"/>
              </a:rPr>
              <a:t>Es un proceso de investigación que utiliza estadísticas de resumen y herramientas gráficas para comprender los datos y lo que se puede averiguar de ellos. Los científicos de datos utilizan el EDA para analizar e investigar conjuntos de datos y resumir sus principales características.</a:t>
            </a:r>
          </a:p>
          <a:p>
            <a:pPr marL="0" indent="0" algn="l">
              <a:buNone/>
            </a:pPr>
            <a:endParaRPr lang="es-CR" sz="3200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5763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R" dirty="0"/>
              <a:t>Tipos de Datos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838200" y="1690688"/>
            <a:ext cx="6776523" cy="3609100"/>
          </a:xfrm>
        </p:spPr>
        <p:txBody>
          <a:bodyPr>
            <a:normAutofit/>
          </a:bodyPr>
          <a:lstStyle/>
          <a:p>
            <a:r>
              <a:rPr lang="es-ES" dirty="0">
                <a:latin typeface="Century Gothic" charset="0"/>
                <a:ea typeface="Century Gothic" charset="0"/>
                <a:cs typeface="Century Gothic" charset="0"/>
              </a:rPr>
              <a:t>Cualitativos:</a:t>
            </a:r>
          </a:p>
          <a:p>
            <a:pPr marL="914400" lvl="1" indent="-457200">
              <a:buFont typeface="Arial" charset="0"/>
              <a:buChar char="•"/>
            </a:pPr>
            <a:r>
              <a:rPr lang="es-ES" dirty="0">
                <a:latin typeface="Century Gothic" charset="0"/>
                <a:ea typeface="Century Gothic" charset="0"/>
                <a:cs typeface="Century Gothic" charset="0"/>
              </a:rPr>
              <a:t>Arrojan respuestas categóricas</a:t>
            </a:r>
          </a:p>
          <a:p>
            <a:pPr marL="914400" lvl="1" indent="-457200">
              <a:buFont typeface="Arial" charset="0"/>
              <a:buChar char="•"/>
            </a:pPr>
            <a:r>
              <a:rPr lang="es-ES" dirty="0">
                <a:latin typeface="Century Gothic" charset="0"/>
                <a:ea typeface="Century Gothic" charset="0"/>
                <a:cs typeface="Century Gothic" charset="0"/>
              </a:rPr>
              <a:t>Miden cualidades - características</a:t>
            </a:r>
          </a:p>
          <a:p>
            <a:endParaRPr lang="es-ES" dirty="0">
              <a:latin typeface="Century Gothic" charset="0"/>
              <a:ea typeface="Century Gothic" charset="0"/>
              <a:cs typeface="Century Gothic" charset="0"/>
            </a:endParaRPr>
          </a:p>
          <a:p>
            <a:r>
              <a:rPr lang="es-ES" dirty="0">
                <a:latin typeface="Century Gothic" charset="0"/>
                <a:ea typeface="Century Gothic" charset="0"/>
                <a:cs typeface="Century Gothic" charset="0"/>
              </a:rPr>
              <a:t>Cuantitativos:</a:t>
            </a:r>
          </a:p>
          <a:p>
            <a:pPr marL="914400" lvl="1" indent="-457200">
              <a:buFont typeface="Arial" charset="0"/>
              <a:buChar char="•"/>
            </a:pPr>
            <a:r>
              <a:rPr lang="es-ES" dirty="0">
                <a:latin typeface="Century Gothic" charset="0"/>
                <a:ea typeface="Century Gothic" charset="0"/>
                <a:cs typeface="Century Gothic" charset="0"/>
              </a:rPr>
              <a:t>Respuesta numérica de un atributo</a:t>
            </a:r>
          </a:p>
          <a:p>
            <a:pPr marL="914400" lvl="1" indent="-457200">
              <a:buFont typeface="Arial" charset="0"/>
              <a:buChar char="•"/>
            </a:pPr>
            <a:r>
              <a:rPr lang="es-ES" dirty="0">
                <a:latin typeface="Century Gothic" charset="0"/>
                <a:ea typeface="Century Gothic" charset="0"/>
                <a:cs typeface="Century Gothic" charset="0"/>
              </a:rPr>
              <a:t>Miden cantidades</a:t>
            </a:r>
          </a:p>
          <a:p>
            <a:endParaRPr lang="es-ES" dirty="0"/>
          </a:p>
          <a:p>
            <a:endParaRPr lang="es-ES" dirty="0"/>
          </a:p>
          <a:p>
            <a:endParaRPr lang="es-CR" dirty="0"/>
          </a:p>
        </p:txBody>
      </p:sp>
      <p:pic>
        <p:nvPicPr>
          <p:cNvPr id="6" name="Picture 2" descr="esultado de imagen de tipos de datos para analis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4723" y="2209591"/>
            <a:ext cx="4205672" cy="3511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676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Muestreo de datos (</a:t>
            </a:r>
            <a:r>
              <a:rPr lang="es-CR" dirty="0" err="1"/>
              <a:t>sampling</a:t>
            </a:r>
            <a:r>
              <a:rPr lang="es-CR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440" y="1832155"/>
            <a:ext cx="10515600" cy="3159723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s-CR" sz="3200" dirty="0">
                <a:solidFill>
                  <a:srgbClr val="231F20"/>
                </a:solidFill>
                <a:latin typeface="Calibri" panose="020F0502020204030204" pitchFamily="34" charset="0"/>
              </a:rPr>
              <a:t>El </a:t>
            </a:r>
            <a:r>
              <a:rPr lang="es-CR" sz="3200" dirty="0" err="1">
                <a:solidFill>
                  <a:srgbClr val="231F20"/>
                </a:solidFill>
                <a:latin typeface="Calibri" panose="020F0502020204030204" pitchFamily="34" charset="0"/>
              </a:rPr>
              <a:t>sampling</a:t>
            </a:r>
            <a:r>
              <a:rPr lang="es-CR" sz="3200" dirty="0">
                <a:solidFill>
                  <a:srgbClr val="231F20"/>
                </a:solidFill>
                <a:latin typeface="Calibri" panose="020F0502020204030204" pitchFamily="34" charset="0"/>
              </a:rPr>
              <a:t> o muestreo de datos es una práctica de análisis de datos que consiste en analizar un subconjunto de datos para descubrir información relevante en todo el conjunto de datos.</a:t>
            </a:r>
          </a:p>
        </p:txBody>
      </p:sp>
    </p:spTree>
    <p:extLst>
      <p:ext uri="{BB962C8B-B14F-4D97-AF65-F5344CB8AC3E}">
        <p14:creationId xmlns:p14="http://schemas.microsoft.com/office/powerpoint/2010/main" val="1626319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Exploración</a:t>
            </a:r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767862" y="1266093"/>
            <a:ext cx="10515600" cy="7493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s-CR" sz="2400" dirty="0"/>
          </a:p>
          <a:p>
            <a:pPr marL="0" indent="0">
              <a:buNone/>
            </a:pPr>
            <a:r>
              <a:rPr lang="es-CR" sz="2400" dirty="0"/>
              <a:t>Por ejemplo, identificar correlaciones: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7013" y="2253487"/>
            <a:ext cx="4715724" cy="3520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981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/>
          <a:lstStyle/>
          <a:p>
            <a:r>
              <a:rPr lang="es-CR" dirty="0"/>
              <a:t>Exploración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650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/>
              <a:t>Identificar valores atípicos (</a:t>
            </a:r>
            <a:r>
              <a:rPr lang="es-CR" sz="2400" dirty="0" err="1"/>
              <a:t>outliers</a:t>
            </a:r>
            <a:r>
              <a:rPr lang="es-CR" sz="2400" dirty="0"/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2"/>
          <a:srcRect l="13081" t="6393" r="12505" b="9990"/>
          <a:stretch/>
        </p:blipFill>
        <p:spPr>
          <a:xfrm>
            <a:off x="2694573" y="1916723"/>
            <a:ext cx="4844562" cy="39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3501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s-CR" dirty="0"/>
              <a:t>Exploración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65063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CR" sz="2400" dirty="0"/>
              <a:t>Describir los datos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930" y="2186719"/>
            <a:ext cx="2609169" cy="3719559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339" y="2504776"/>
            <a:ext cx="4546708" cy="3102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71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967"/>
          </a:xfrm>
        </p:spPr>
        <p:txBody>
          <a:bodyPr/>
          <a:lstStyle/>
          <a:p>
            <a:r>
              <a:rPr lang="es-CR" dirty="0"/>
              <a:t>Exploración</a:t>
            </a:r>
          </a:p>
        </p:txBody>
      </p:sp>
      <p:sp>
        <p:nvSpPr>
          <p:cNvPr id="7" name="Marcador de contenido 6"/>
          <p:cNvSpPr>
            <a:spLocks noGrp="1"/>
          </p:cNvSpPr>
          <p:nvPr>
            <p:ph idx="1"/>
          </p:nvPr>
        </p:nvSpPr>
        <p:spPr>
          <a:xfrm>
            <a:off x="838200" y="1266092"/>
            <a:ext cx="10515600" cy="39475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CR" sz="2400" dirty="0"/>
              <a:t>Visualizar los datos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26" y="1943139"/>
            <a:ext cx="3078364" cy="2470599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6933" y="612824"/>
            <a:ext cx="5239642" cy="3184743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0260" y="3524094"/>
            <a:ext cx="3913566" cy="217691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18146" y="3524094"/>
            <a:ext cx="3630507" cy="2343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437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4195</TotalTime>
  <Words>137</Words>
  <Application>Microsoft Office PowerPoint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Verdana</vt:lpstr>
      <vt:lpstr>Tema de Office</vt:lpstr>
      <vt:lpstr>Análisis Exploratorio de Datos(EDA)</vt:lpstr>
      <vt:lpstr>Análisis Exploratorio EDA</vt:lpstr>
      <vt:lpstr>Tipos de Datos</vt:lpstr>
      <vt:lpstr>Muestreo de datos (sampling)</vt:lpstr>
      <vt:lpstr>Exploración</vt:lpstr>
      <vt:lpstr>Exploración</vt:lpstr>
      <vt:lpstr>Exploración</vt:lpstr>
      <vt:lpstr>Exploración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Nelly Garita Lizano</dc:creator>
  <cp:lastModifiedBy>Osvaldo A. Gonzalez Chaves</cp:lastModifiedBy>
  <cp:revision>14</cp:revision>
  <dcterms:created xsi:type="dcterms:W3CDTF">2018-06-11T21:43:58Z</dcterms:created>
  <dcterms:modified xsi:type="dcterms:W3CDTF">2024-03-15T20:06:44Z</dcterms:modified>
</cp:coreProperties>
</file>