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304" r:id="rId17"/>
    <p:sldId id="297" r:id="rId18"/>
    <p:sldId id="300" r:id="rId19"/>
    <p:sldId id="301" r:id="rId20"/>
    <p:sldId id="303" r:id="rId21"/>
    <p:sldId id="302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4B40E7-D1B7-4AE6-A420-B758E5044E16}" v="11" dt="2025-03-05T01:51:22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valdo Antonio Gonzalez Chaves" userId="4e27da9d-ab14-412d-bda8-43f16123f211" providerId="ADAL" clId="{C74B40E7-D1B7-4AE6-A420-B758E5044E16}"/>
    <pc:docChg chg="custSel modSld">
      <pc:chgData name="Osvaldo Antonio Gonzalez Chaves" userId="4e27da9d-ab14-412d-bda8-43f16123f211" providerId="ADAL" clId="{C74B40E7-D1B7-4AE6-A420-B758E5044E16}" dt="2025-03-05T01:51:25.171" v="62" actId="14100"/>
      <pc:docMkLst>
        <pc:docMk/>
      </pc:docMkLst>
      <pc:sldChg chg="addSp delSp modSp mod modClrScheme chgLayout">
        <pc:chgData name="Osvaldo Antonio Gonzalez Chaves" userId="4e27da9d-ab14-412d-bda8-43f16123f211" providerId="ADAL" clId="{C74B40E7-D1B7-4AE6-A420-B758E5044E16}" dt="2025-03-05T01:51:25.171" v="62" actId="14100"/>
        <pc:sldMkLst>
          <pc:docMk/>
          <pc:sldMk cId="1613796277" sldId="300"/>
        </pc:sldMkLst>
        <pc:spChg chg="mod">
          <ac:chgData name="Osvaldo Antonio Gonzalez Chaves" userId="4e27da9d-ab14-412d-bda8-43f16123f211" providerId="ADAL" clId="{C74B40E7-D1B7-4AE6-A420-B758E5044E16}" dt="2025-03-05T01:51:19.487" v="60" actId="14100"/>
          <ac:spMkLst>
            <pc:docMk/>
            <pc:sldMk cId="1613796277" sldId="300"/>
            <ac:spMk id="4" creationId="{00000000-0000-0000-0000-000000000000}"/>
          </ac:spMkLst>
        </pc:spChg>
        <pc:spChg chg="mod">
          <ac:chgData name="Osvaldo Antonio Gonzalez Chaves" userId="4e27da9d-ab14-412d-bda8-43f16123f211" providerId="ADAL" clId="{C74B40E7-D1B7-4AE6-A420-B758E5044E16}" dt="2025-03-05T01:51:25.171" v="62" actId="14100"/>
          <ac:spMkLst>
            <pc:docMk/>
            <pc:sldMk cId="1613796277" sldId="300"/>
            <ac:spMk id="5" creationId="{00000000-0000-0000-0000-000000000000}"/>
          </ac:spMkLst>
        </pc:spChg>
        <pc:picChg chg="del">
          <ac:chgData name="Osvaldo Antonio Gonzalez Chaves" userId="4e27da9d-ab14-412d-bda8-43f16123f211" providerId="ADAL" clId="{C74B40E7-D1B7-4AE6-A420-B758E5044E16}" dt="2025-03-05T01:19:21.945" v="1" actId="478"/>
          <ac:picMkLst>
            <pc:docMk/>
            <pc:sldMk cId="1613796277" sldId="300"/>
            <ac:picMk id="2" creationId="{00000000-0000-0000-0000-000000000000}"/>
          </ac:picMkLst>
        </pc:picChg>
        <pc:picChg chg="add mod">
          <ac:chgData name="Osvaldo Antonio Gonzalez Chaves" userId="4e27da9d-ab14-412d-bda8-43f16123f211" providerId="ADAL" clId="{C74B40E7-D1B7-4AE6-A420-B758E5044E16}" dt="2025-03-05T01:51:22.905" v="61" actId="1076"/>
          <ac:picMkLst>
            <pc:docMk/>
            <pc:sldMk cId="1613796277" sldId="300"/>
            <ac:picMk id="1026" creationId="{92F3B341-6166-0661-B521-0B5EA4CDEE4C}"/>
          </ac:picMkLst>
        </pc:picChg>
      </pc:sldChg>
    </pc:docChg>
  </pc:docChgLst>
  <pc:docChgLst>
    <pc:chgData name="Osvaldo A. Gonzalez Chaves" userId="fed9a06f-dbc4-460d-8ed4-4bb4cacac69c" providerId="ADAL" clId="{C875A2F0-668A-4943-AC41-6D7E9480903A}"/>
    <pc:docChg chg="modSld">
      <pc:chgData name="Osvaldo A. Gonzalez Chaves" userId="fed9a06f-dbc4-460d-8ed4-4bb4cacac69c" providerId="ADAL" clId="{C875A2F0-668A-4943-AC41-6D7E9480903A}" dt="2024-07-13T01:14:51.188" v="3" actId="1038"/>
      <pc:docMkLst>
        <pc:docMk/>
      </pc:docMkLst>
      <pc:sldChg chg="modSp mod">
        <pc:chgData name="Osvaldo A. Gonzalez Chaves" userId="fed9a06f-dbc4-460d-8ed4-4bb4cacac69c" providerId="ADAL" clId="{C875A2F0-668A-4943-AC41-6D7E9480903A}" dt="2024-07-09T21:04:48.386" v="1" actId="20577"/>
        <pc:sldMkLst>
          <pc:docMk/>
          <pc:sldMk cId="1807036639" sldId="290"/>
        </pc:sldMkLst>
      </pc:sldChg>
      <pc:sldChg chg="modSp">
        <pc:chgData name="Osvaldo A. Gonzalez Chaves" userId="fed9a06f-dbc4-460d-8ed4-4bb4cacac69c" providerId="ADAL" clId="{C875A2F0-668A-4943-AC41-6D7E9480903A}" dt="2024-07-13T01:14:51.188" v="3" actId="1038"/>
        <pc:sldMkLst>
          <pc:docMk/>
          <pc:sldMk cId="2032611138" sldId="297"/>
        </pc:sldMkLst>
      </pc:sldChg>
    </pc:docChg>
  </pc:docChgLst>
  <pc:docChgLst>
    <pc:chgData name="Osvaldo A. Gonzalez Chaves" userId="fed9a06f-dbc4-460d-8ed4-4bb4cacac69c" providerId="ADAL" clId="{41D28E73-9F58-47CA-9466-DB0D34EAB3EC}"/>
    <pc:docChg chg="undo custSel addSld delSld modSld">
      <pc:chgData name="Osvaldo A. Gonzalez Chaves" userId="fed9a06f-dbc4-460d-8ed4-4bb4cacac69c" providerId="ADAL" clId="{41D28E73-9F58-47CA-9466-DB0D34EAB3EC}" dt="2024-01-22T02:38:39.275" v="353" actId="1076"/>
      <pc:docMkLst>
        <pc:docMk/>
      </pc:docMkLst>
      <pc:sldChg chg="modSp mod">
        <pc:chgData name="Osvaldo A. Gonzalez Chaves" userId="fed9a06f-dbc4-460d-8ed4-4bb4cacac69c" providerId="ADAL" clId="{41D28E73-9F58-47CA-9466-DB0D34EAB3EC}" dt="2024-01-21T23:43:48.563" v="56" actId="313"/>
        <pc:sldMkLst>
          <pc:docMk/>
          <pc:sldMk cId="3235394869" sldId="256"/>
        </pc:sldMkLst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1402184207" sldId="257"/>
        </pc:sldMkLst>
      </pc:sldChg>
      <pc:sldChg chg="addSp delSp modSp new del">
        <pc:chgData name="Osvaldo A. Gonzalez Chaves" userId="fed9a06f-dbc4-460d-8ed4-4bb4cacac69c" providerId="ADAL" clId="{41D28E73-9F58-47CA-9466-DB0D34EAB3EC}" dt="2024-01-22T02:07:22.473" v="255" actId="47"/>
        <pc:sldMkLst>
          <pc:docMk/>
          <pc:sldMk cId="2270619994" sldId="257"/>
        </pc:sldMkLst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1423836157" sldId="258"/>
        </pc:sldMkLst>
      </pc:sldChg>
      <pc:sldChg chg="modSp add mod">
        <pc:chgData name="Osvaldo A. Gonzalez Chaves" userId="fed9a06f-dbc4-460d-8ed4-4bb4cacac69c" providerId="ADAL" clId="{41D28E73-9F58-47CA-9466-DB0D34EAB3EC}" dt="2024-01-22T02:07:39.726" v="258" actId="27636"/>
        <pc:sldMkLst>
          <pc:docMk/>
          <pc:sldMk cId="2999603669" sldId="258"/>
        </pc:sldMkLst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576583368" sldId="259"/>
        </pc:sldMkLst>
      </pc:sldChg>
      <pc:sldChg chg="addSp delSp modSp new mod setBg">
        <pc:chgData name="Osvaldo A. Gonzalez Chaves" userId="fed9a06f-dbc4-460d-8ed4-4bb4cacac69c" providerId="ADAL" clId="{41D28E73-9F58-47CA-9466-DB0D34EAB3EC}" dt="2024-01-22T00:33:51.152" v="96" actId="22"/>
        <pc:sldMkLst>
          <pc:docMk/>
          <pc:sldMk cId="2191330424" sldId="259"/>
        </pc:sldMkLst>
      </pc:sldChg>
      <pc:sldChg chg="modSp new mod">
        <pc:chgData name="Osvaldo A. Gonzalez Chaves" userId="fed9a06f-dbc4-460d-8ed4-4bb4cacac69c" providerId="ADAL" clId="{41D28E73-9F58-47CA-9466-DB0D34EAB3EC}" dt="2024-01-22T01:48:06.166" v="173" actId="108"/>
        <pc:sldMkLst>
          <pc:docMk/>
          <pc:sldMk cId="1995763906" sldId="260"/>
        </pc:sldMkLst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2201551154" sldId="260"/>
        </pc:sldMkLst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3315619766" sldId="261"/>
        </pc:sldMkLst>
      </pc:sldChg>
      <pc:sldChg chg="modSp add mod">
        <pc:chgData name="Osvaldo A. Gonzalez Chaves" userId="fed9a06f-dbc4-460d-8ed4-4bb4cacac69c" providerId="ADAL" clId="{41D28E73-9F58-47CA-9466-DB0D34EAB3EC}" dt="2024-01-22T01:56:07.419" v="229" actId="33524"/>
        <pc:sldMkLst>
          <pc:docMk/>
          <pc:sldMk cId="3584861601" sldId="261"/>
        </pc:sldMkLst>
      </pc:sldChg>
      <pc:sldChg chg="modSp add mod">
        <pc:chgData name="Osvaldo A. Gonzalez Chaves" userId="fed9a06f-dbc4-460d-8ed4-4bb4cacac69c" providerId="ADAL" clId="{41D28E73-9F58-47CA-9466-DB0D34EAB3EC}" dt="2024-01-22T01:59:10.374" v="254"/>
        <pc:sldMkLst>
          <pc:docMk/>
          <pc:sldMk cId="119449681" sldId="262"/>
        </pc:sldMkLst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3060948060" sldId="262"/>
        </pc:sldMkLst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2085007140" sldId="263"/>
        </pc:sldMkLst>
      </pc:sldChg>
      <pc:sldChg chg="modSp new mod">
        <pc:chgData name="Osvaldo A. Gonzalez Chaves" userId="fed9a06f-dbc4-460d-8ed4-4bb4cacac69c" providerId="ADAL" clId="{41D28E73-9F58-47CA-9466-DB0D34EAB3EC}" dt="2024-01-22T02:38:39.275" v="353" actId="1076"/>
        <pc:sldMkLst>
          <pc:docMk/>
          <pc:sldMk cId="2091264916" sldId="263"/>
        </pc:sldMkLst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2483426882" sldId="264"/>
        </pc:sldMkLst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1561622411" sldId="265"/>
        </pc:sldMkLst>
      </pc:sldChg>
      <pc:sldChg chg="del">
        <pc:chgData name="Osvaldo A. Gonzalez Chaves" userId="fed9a06f-dbc4-460d-8ed4-4bb4cacac69c" providerId="ADAL" clId="{41D28E73-9F58-47CA-9466-DB0D34EAB3EC}" dt="2024-01-21T00:40:04.818" v="1" actId="47"/>
        <pc:sldMkLst>
          <pc:docMk/>
          <pc:sldMk cId="3365571069" sldId="266"/>
        </pc:sldMkLst>
      </pc:sldChg>
    </pc:docChg>
  </pc:docChgLst>
  <pc:docChgLst>
    <pc:chgData name="Osvaldo A. Gonzalez Chaves" userId="fed9a06f-dbc4-460d-8ed4-4bb4cacac69c" providerId="ADAL" clId="{5CD9E967-EC94-413E-93ED-1A4868C0C452}"/>
    <pc:docChg chg="undo custSel addSld delSld modSld sldOrd">
      <pc:chgData name="Osvaldo A. Gonzalez Chaves" userId="fed9a06f-dbc4-460d-8ed4-4bb4cacac69c" providerId="ADAL" clId="{5CD9E967-EC94-413E-93ED-1A4868C0C452}" dt="2024-02-02T03:56:11.880" v="373" actId="47"/>
      <pc:docMkLst>
        <pc:docMk/>
      </pc:docMkLst>
      <pc:sldChg chg="modSp mod">
        <pc:chgData name="Osvaldo A. Gonzalez Chaves" userId="fed9a06f-dbc4-460d-8ed4-4bb4cacac69c" providerId="ADAL" clId="{5CD9E967-EC94-413E-93ED-1A4868C0C452}" dt="2024-02-02T03:41:08.239" v="287" actId="108"/>
        <pc:sldMkLst>
          <pc:docMk/>
          <pc:sldMk cId="337626495" sldId="261"/>
        </pc:sldMkLst>
      </pc:sldChg>
      <pc:sldChg chg="modSp new mod ord">
        <pc:chgData name="Osvaldo A. Gonzalez Chaves" userId="fed9a06f-dbc4-460d-8ed4-4bb4cacac69c" providerId="ADAL" clId="{5CD9E967-EC94-413E-93ED-1A4868C0C452}" dt="2024-02-02T03:22:33.030" v="224"/>
        <pc:sldMkLst>
          <pc:docMk/>
          <pc:sldMk cId="3850273402" sldId="270"/>
        </pc:sldMkLst>
      </pc:sldChg>
      <pc:sldChg chg="addSp delSp modSp new mod">
        <pc:chgData name="Osvaldo A. Gonzalez Chaves" userId="fed9a06f-dbc4-460d-8ed4-4bb4cacac69c" providerId="ADAL" clId="{5CD9E967-EC94-413E-93ED-1A4868C0C452}" dt="2024-02-02T02:49:11.467" v="212" actId="20577"/>
        <pc:sldMkLst>
          <pc:docMk/>
          <pc:sldMk cId="2982388334" sldId="271"/>
        </pc:sldMkLst>
      </pc:sldChg>
      <pc:sldChg chg="modSp add mod">
        <pc:chgData name="Osvaldo A. Gonzalez Chaves" userId="fed9a06f-dbc4-460d-8ed4-4bb4cacac69c" providerId="ADAL" clId="{5CD9E967-EC94-413E-93ED-1A4868C0C452}" dt="2024-02-02T02:35:07.909" v="132" actId="6549"/>
        <pc:sldMkLst>
          <pc:docMk/>
          <pc:sldMk cId="1424251791" sldId="272"/>
        </pc:sldMkLst>
      </pc:sldChg>
      <pc:sldChg chg="modSp add mod ord">
        <pc:chgData name="Osvaldo A. Gonzalez Chaves" userId="fed9a06f-dbc4-460d-8ed4-4bb4cacac69c" providerId="ADAL" clId="{5CD9E967-EC94-413E-93ED-1A4868C0C452}" dt="2024-02-02T03:28:42.342" v="234"/>
        <pc:sldMkLst>
          <pc:docMk/>
          <pc:sldMk cId="1970728305" sldId="273"/>
        </pc:sldMkLst>
      </pc:sldChg>
      <pc:sldChg chg="modSp add mod ord">
        <pc:chgData name="Osvaldo A. Gonzalez Chaves" userId="fed9a06f-dbc4-460d-8ed4-4bb4cacac69c" providerId="ADAL" clId="{5CD9E967-EC94-413E-93ED-1A4868C0C452}" dt="2024-02-02T03:29:57.271" v="237"/>
        <pc:sldMkLst>
          <pc:docMk/>
          <pc:sldMk cId="4129488050" sldId="274"/>
        </pc:sldMkLst>
      </pc:sldChg>
      <pc:sldChg chg="modSp add mod">
        <pc:chgData name="Osvaldo A. Gonzalez Chaves" userId="fed9a06f-dbc4-460d-8ed4-4bb4cacac69c" providerId="ADAL" clId="{5CD9E967-EC94-413E-93ED-1A4868C0C452}" dt="2024-02-02T03:30:29.240" v="268" actId="27636"/>
        <pc:sldMkLst>
          <pc:docMk/>
          <pc:sldMk cId="3275125195" sldId="275"/>
        </pc:sldMkLst>
      </pc:sldChg>
      <pc:sldChg chg="modSp new del mod">
        <pc:chgData name="Osvaldo A. Gonzalez Chaves" userId="fed9a06f-dbc4-460d-8ed4-4bb4cacac69c" providerId="ADAL" clId="{5CD9E967-EC94-413E-93ED-1A4868C0C452}" dt="2024-02-02T03:56:11.880" v="373" actId="47"/>
        <pc:sldMkLst>
          <pc:docMk/>
          <pc:sldMk cId="235313880" sldId="276"/>
        </pc:sldMkLst>
      </pc:sldChg>
      <pc:sldChg chg="modSp add del mod">
        <pc:chgData name="Osvaldo A. Gonzalez Chaves" userId="fed9a06f-dbc4-460d-8ed4-4bb4cacac69c" providerId="ADAL" clId="{5CD9E967-EC94-413E-93ED-1A4868C0C452}" dt="2024-02-02T03:54:55.827" v="288" actId="47"/>
        <pc:sldMkLst>
          <pc:docMk/>
          <pc:sldMk cId="4142147985" sldId="276"/>
        </pc:sldMkLst>
      </pc:sldChg>
      <pc:sldChg chg="add">
        <pc:chgData name="Osvaldo A. Gonzalez Chaves" userId="fed9a06f-dbc4-460d-8ed4-4bb4cacac69c" providerId="ADAL" clId="{5CD9E967-EC94-413E-93ED-1A4868C0C452}" dt="2024-02-02T03:56:05.509" v="372"/>
        <pc:sldMkLst>
          <pc:docMk/>
          <pc:sldMk cId="3560174568" sldId="277"/>
        </pc:sldMkLst>
      </pc:sldChg>
    </pc:docChg>
  </pc:docChgLst>
  <pc:docChgLst>
    <pc:chgData name="Osvaldo A. Gonzalez Chaves" userId="fed9a06f-dbc4-460d-8ed4-4bb4cacac69c" providerId="ADAL" clId="{A09D1030-38BE-4215-8CC9-8F649AAAE7DD}"/>
    <pc:docChg chg="undo custSel addSld delSld modSld">
      <pc:chgData name="Osvaldo A. Gonzalez Chaves" userId="fed9a06f-dbc4-460d-8ed4-4bb4cacac69c" providerId="ADAL" clId="{A09D1030-38BE-4215-8CC9-8F649AAAE7DD}" dt="2024-02-09T16:14:43.966" v="184" actId="20577"/>
      <pc:docMkLst>
        <pc:docMk/>
      </pc:docMkLst>
      <pc:sldChg chg="addSp delSp modSp new del mod">
        <pc:chgData name="Osvaldo A. Gonzalez Chaves" userId="fed9a06f-dbc4-460d-8ed4-4bb4cacac69c" providerId="ADAL" clId="{A09D1030-38BE-4215-8CC9-8F649AAAE7DD}" dt="2024-02-09T04:00:49.234" v="7" actId="47"/>
        <pc:sldMkLst>
          <pc:docMk/>
          <pc:sldMk cId="1372099953" sldId="278"/>
        </pc:sldMkLst>
      </pc:sldChg>
      <pc:sldChg chg="modSp add mod">
        <pc:chgData name="Osvaldo A. Gonzalez Chaves" userId="fed9a06f-dbc4-460d-8ed4-4bb4cacac69c" providerId="ADAL" clId="{A09D1030-38BE-4215-8CC9-8F649AAAE7DD}" dt="2024-02-09T16:07:05.857" v="180" actId="14100"/>
        <pc:sldMkLst>
          <pc:docMk/>
          <pc:sldMk cId="3330446886" sldId="278"/>
        </pc:sldMkLst>
      </pc:sldChg>
      <pc:sldChg chg="modSp add mod">
        <pc:chgData name="Osvaldo A. Gonzalez Chaves" userId="fed9a06f-dbc4-460d-8ed4-4bb4cacac69c" providerId="ADAL" clId="{A09D1030-38BE-4215-8CC9-8F649AAAE7DD}" dt="2024-02-09T15:57:24.679" v="100" actId="6549"/>
        <pc:sldMkLst>
          <pc:docMk/>
          <pc:sldMk cId="1591472279" sldId="279"/>
        </pc:sldMkLst>
      </pc:sldChg>
      <pc:sldChg chg="modSp add mod">
        <pc:chgData name="Osvaldo A. Gonzalez Chaves" userId="fed9a06f-dbc4-460d-8ed4-4bb4cacac69c" providerId="ADAL" clId="{A09D1030-38BE-4215-8CC9-8F649AAAE7DD}" dt="2024-02-09T15:59:16.471" v="134" actId="20577"/>
        <pc:sldMkLst>
          <pc:docMk/>
          <pc:sldMk cId="1753066073" sldId="280"/>
        </pc:sldMkLst>
      </pc:sldChg>
      <pc:sldChg chg="modSp add mod">
        <pc:chgData name="Osvaldo A. Gonzalez Chaves" userId="fed9a06f-dbc4-460d-8ed4-4bb4cacac69c" providerId="ADAL" clId="{A09D1030-38BE-4215-8CC9-8F649AAAE7DD}" dt="2024-02-09T16:05:03.121" v="159" actId="5793"/>
        <pc:sldMkLst>
          <pc:docMk/>
          <pc:sldMk cId="540682552" sldId="281"/>
        </pc:sldMkLst>
      </pc:sldChg>
      <pc:sldChg chg="modSp add mod">
        <pc:chgData name="Osvaldo A. Gonzalez Chaves" userId="fed9a06f-dbc4-460d-8ed4-4bb4cacac69c" providerId="ADAL" clId="{A09D1030-38BE-4215-8CC9-8F649AAAE7DD}" dt="2024-02-09T16:14:43.966" v="184" actId="20577"/>
        <pc:sldMkLst>
          <pc:docMk/>
          <pc:sldMk cId="2379367606" sldId="282"/>
        </pc:sldMkLst>
      </pc:sldChg>
    </pc:docChg>
  </pc:docChgLst>
  <pc:docChgLst>
    <pc:chgData name="Osvaldo A. Gonzalez Chaves" userId="fed9a06f-dbc4-460d-8ed4-4bb4cacac69c" providerId="ADAL" clId="{17CA794E-D4F7-43F6-8AC9-DF41C5367718}"/>
    <pc:docChg chg="custSel addSld delSld modSld sldOrd">
      <pc:chgData name="Osvaldo A. Gonzalez Chaves" userId="fed9a06f-dbc4-460d-8ed4-4bb4cacac69c" providerId="ADAL" clId="{17CA794E-D4F7-43F6-8AC9-DF41C5367718}" dt="2024-03-01T02:19:41.785" v="265" actId="20577"/>
      <pc:docMkLst>
        <pc:docMk/>
      </pc:docMkLst>
      <pc:sldChg chg="modSp mod">
        <pc:chgData name="Osvaldo A. Gonzalez Chaves" userId="fed9a06f-dbc4-460d-8ed4-4bb4cacac69c" providerId="ADAL" clId="{17CA794E-D4F7-43F6-8AC9-DF41C5367718}" dt="2024-02-28T20:59:58.466" v="2" actId="27636"/>
        <pc:sldMkLst>
          <pc:docMk/>
          <pc:sldMk cId="1995763906" sldId="260"/>
        </pc:sldMkLst>
      </pc:sldChg>
      <pc:sldChg chg="addSp modSp add mod">
        <pc:chgData name="Osvaldo A. Gonzalez Chaves" userId="fed9a06f-dbc4-460d-8ed4-4bb4cacac69c" providerId="ADAL" clId="{17CA794E-D4F7-43F6-8AC9-DF41C5367718}" dt="2024-02-28T21:47:12.562" v="119" actId="14100"/>
        <pc:sldMkLst>
          <pc:docMk/>
          <pc:sldMk cId="118296928" sldId="261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337626495" sldId="261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2616244115" sldId="262"/>
        </pc:sldMkLst>
      </pc:sldChg>
      <pc:sldChg chg="addSp delSp modSp add mod">
        <pc:chgData name="Osvaldo A. Gonzalez Chaves" userId="fed9a06f-dbc4-460d-8ed4-4bb4cacac69c" providerId="ADAL" clId="{17CA794E-D4F7-43F6-8AC9-DF41C5367718}" dt="2024-02-28T21:05:41.785" v="30" actId="1076"/>
        <pc:sldMkLst>
          <pc:docMk/>
          <pc:sldMk cId="2817578517" sldId="262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1755161892" sldId="263"/>
        </pc:sldMkLst>
      </pc:sldChg>
      <pc:sldChg chg="addSp delSp modSp add mod">
        <pc:chgData name="Osvaldo A. Gonzalez Chaves" userId="fed9a06f-dbc4-460d-8ed4-4bb4cacac69c" providerId="ADAL" clId="{17CA794E-D4F7-43F6-8AC9-DF41C5367718}" dt="2024-02-28T21:06:29.368" v="41" actId="14100"/>
        <pc:sldMkLst>
          <pc:docMk/>
          <pc:sldMk cId="2900759818" sldId="263"/>
        </pc:sldMkLst>
      </pc:sldChg>
      <pc:sldChg chg="modSp add mod">
        <pc:chgData name="Osvaldo A. Gonzalez Chaves" userId="fed9a06f-dbc4-460d-8ed4-4bb4cacac69c" providerId="ADAL" clId="{17CA794E-D4F7-43F6-8AC9-DF41C5367718}" dt="2024-02-28T21:07:25.270" v="47" actId="313"/>
        <pc:sldMkLst>
          <pc:docMk/>
          <pc:sldMk cId="2010087931" sldId="264"/>
        </pc:sldMkLst>
      </pc:sldChg>
      <pc:sldChg chg="addSp delSp modSp add mod">
        <pc:chgData name="Osvaldo A. Gonzalez Chaves" userId="fed9a06f-dbc4-460d-8ed4-4bb4cacac69c" providerId="ADAL" clId="{17CA794E-D4F7-43F6-8AC9-DF41C5367718}" dt="2024-02-28T21:08:15.924" v="57" actId="1076"/>
        <pc:sldMkLst>
          <pc:docMk/>
          <pc:sldMk cId="1960361787" sldId="265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2156649988" sldId="265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3879246666" sldId="266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3373362540" sldId="267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1938484397" sldId="268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3140199496" sldId="269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3850273402" sldId="270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2982388334" sldId="271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1424251791" sldId="272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1970728305" sldId="273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4129488050" sldId="274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3275125195" sldId="275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3560174568" sldId="277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3330446886" sldId="278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1591472279" sldId="279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1753066073" sldId="280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540682552" sldId="281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2379367606" sldId="282"/>
        </pc:sldMkLst>
      </pc:sldChg>
      <pc:sldChg chg="modSp add mod">
        <pc:chgData name="Osvaldo A. Gonzalez Chaves" userId="fed9a06f-dbc4-460d-8ed4-4bb4cacac69c" providerId="ADAL" clId="{17CA794E-D4F7-43F6-8AC9-DF41C5367718}" dt="2024-02-28T21:10:24.463" v="63" actId="404"/>
        <pc:sldMkLst>
          <pc:docMk/>
          <pc:sldMk cId="36287921" sldId="288"/>
        </pc:sldMkLst>
      </pc:sldChg>
      <pc:sldChg chg="modSp add mod">
        <pc:chgData name="Osvaldo A. Gonzalez Chaves" userId="fed9a06f-dbc4-460d-8ed4-4bb4cacac69c" providerId="ADAL" clId="{17CA794E-D4F7-43F6-8AC9-DF41C5367718}" dt="2024-03-01T02:19:41.785" v="265" actId="20577"/>
        <pc:sldMkLst>
          <pc:docMk/>
          <pc:sldMk cId="305401309" sldId="289"/>
        </pc:sldMkLst>
      </pc:sldChg>
      <pc:sldChg chg="modSp add mod">
        <pc:chgData name="Osvaldo A. Gonzalez Chaves" userId="fed9a06f-dbc4-460d-8ed4-4bb4cacac69c" providerId="ADAL" clId="{17CA794E-D4F7-43F6-8AC9-DF41C5367718}" dt="2024-02-28T21:12:53.452" v="71" actId="6549"/>
        <pc:sldMkLst>
          <pc:docMk/>
          <pc:sldMk cId="1807036639" sldId="290"/>
        </pc:sldMkLst>
      </pc:sldChg>
      <pc:sldChg chg="add">
        <pc:chgData name="Osvaldo A. Gonzalez Chaves" userId="fed9a06f-dbc4-460d-8ed4-4bb4cacac69c" providerId="ADAL" clId="{17CA794E-D4F7-43F6-8AC9-DF41C5367718}" dt="2024-02-28T21:10:48.574" v="64"/>
        <pc:sldMkLst>
          <pc:docMk/>
          <pc:sldMk cId="2056760908" sldId="291"/>
        </pc:sldMkLst>
      </pc:sldChg>
      <pc:sldChg chg="modSp add mod">
        <pc:chgData name="Osvaldo A. Gonzalez Chaves" userId="fed9a06f-dbc4-460d-8ed4-4bb4cacac69c" providerId="ADAL" clId="{17CA794E-D4F7-43F6-8AC9-DF41C5367718}" dt="2024-02-28T21:13:21.323" v="75" actId="120"/>
        <pc:sldMkLst>
          <pc:docMk/>
          <pc:sldMk cId="2087216136" sldId="292"/>
        </pc:sldMkLst>
      </pc:sldChg>
      <pc:sldChg chg="modSp add mod">
        <pc:chgData name="Osvaldo A. Gonzalez Chaves" userId="fed9a06f-dbc4-460d-8ed4-4bb4cacac69c" providerId="ADAL" clId="{17CA794E-D4F7-43F6-8AC9-DF41C5367718}" dt="2024-02-28T21:13:30.413" v="76" actId="120"/>
        <pc:sldMkLst>
          <pc:docMk/>
          <pc:sldMk cId="1731823635" sldId="293"/>
        </pc:sldMkLst>
      </pc:sldChg>
      <pc:sldChg chg="modSp add mod">
        <pc:chgData name="Osvaldo A. Gonzalez Chaves" userId="fed9a06f-dbc4-460d-8ed4-4bb4cacac69c" providerId="ADAL" clId="{17CA794E-D4F7-43F6-8AC9-DF41C5367718}" dt="2024-02-28T21:13:50.795" v="78" actId="120"/>
        <pc:sldMkLst>
          <pc:docMk/>
          <pc:sldMk cId="1198213236" sldId="294"/>
        </pc:sldMkLst>
      </pc:sldChg>
      <pc:sldChg chg="modSp add mod">
        <pc:chgData name="Osvaldo A. Gonzalez Chaves" userId="fed9a06f-dbc4-460d-8ed4-4bb4cacac69c" providerId="ADAL" clId="{17CA794E-D4F7-43F6-8AC9-DF41C5367718}" dt="2024-02-28T21:14:06.068" v="80" actId="14100"/>
        <pc:sldMkLst>
          <pc:docMk/>
          <pc:sldMk cId="320324158" sldId="295"/>
        </pc:sldMkLst>
      </pc:sldChg>
      <pc:sldChg chg="addSp delSp modSp add mod">
        <pc:chgData name="Osvaldo A. Gonzalez Chaves" userId="fed9a06f-dbc4-460d-8ed4-4bb4cacac69c" providerId="ADAL" clId="{17CA794E-D4F7-43F6-8AC9-DF41C5367718}" dt="2024-02-28T21:53:02.362" v="248" actId="403"/>
        <pc:sldMkLst>
          <pc:docMk/>
          <pc:sldMk cId="2032611138" sldId="297"/>
        </pc:sldMkLst>
      </pc:sldChg>
      <pc:sldChg chg="modSp add mod">
        <pc:chgData name="Osvaldo A. Gonzalez Chaves" userId="fed9a06f-dbc4-460d-8ed4-4bb4cacac69c" providerId="ADAL" clId="{17CA794E-D4F7-43F6-8AC9-DF41C5367718}" dt="2024-02-28T21:32:28.808" v="107" actId="14100"/>
        <pc:sldMkLst>
          <pc:docMk/>
          <pc:sldMk cId="1613796277" sldId="300"/>
        </pc:sldMkLst>
      </pc:sldChg>
      <pc:sldChg chg="modSp add mod">
        <pc:chgData name="Osvaldo A. Gonzalez Chaves" userId="fed9a06f-dbc4-460d-8ed4-4bb4cacac69c" providerId="ADAL" clId="{17CA794E-D4F7-43F6-8AC9-DF41C5367718}" dt="2024-02-28T21:50:37.604" v="130" actId="404"/>
        <pc:sldMkLst>
          <pc:docMk/>
          <pc:sldMk cId="878832495" sldId="301"/>
        </pc:sldMkLst>
      </pc:sldChg>
      <pc:sldChg chg="modSp add mod">
        <pc:chgData name="Osvaldo A. Gonzalez Chaves" userId="fed9a06f-dbc4-460d-8ed4-4bb4cacac69c" providerId="ADAL" clId="{17CA794E-D4F7-43F6-8AC9-DF41C5367718}" dt="2024-02-28T21:53:28.725" v="256" actId="20577"/>
        <pc:sldMkLst>
          <pc:docMk/>
          <pc:sldMk cId="1555362183" sldId="302"/>
        </pc:sldMkLst>
      </pc:sldChg>
      <pc:sldChg chg="add">
        <pc:chgData name="Osvaldo A. Gonzalez Chaves" userId="fed9a06f-dbc4-460d-8ed4-4bb4cacac69c" providerId="ADAL" clId="{17CA794E-D4F7-43F6-8AC9-DF41C5367718}" dt="2024-02-28T21:23:32.819" v="86"/>
        <pc:sldMkLst>
          <pc:docMk/>
          <pc:sldMk cId="1446045359" sldId="303"/>
        </pc:sldMkLst>
      </pc:sldChg>
      <pc:sldChg chg="delSp modSp add mod ord">
        <pc:chgData name="Osvaldo A. Gonzalez Chaves" userId="fed9a06f-dbc4-460d-8ed4-4bb4cacac69c" providerId="ADAL" clId="{17CA794E-D4F7-43F6-8AC9-DF41C5367718}" dt="2024-02-28T21:51:47.645" v="170" actId="20577"/>
        <pc:sldMkLst>
          <pc:docMk/>
          <pc:sldMk cId="1604673985" sldId="304"/>
        </pc:sldMkLst>
      </pc:sldChg>
    </pc:docChg>
  </pc:docChgLst>
  <pc:docChgLst>
    <pc:chgData name="Osvaldo A. Gonzalez Chaves" userId="fed9a06f-dbc4-460d-8ed4-4bb4cacac69c" providerId="ADAL" clId="{F2A12744-6515-4115-A882-8810FDF32EBC}"/>
    <pc:docChg chg="undo custSel addSld delSld modSld sldOrd">
      <pc:chgData name="Osvaldo A. Gonzalez Chaves" userId="fed9a06f-dbc4-460d-8ed4-4bb4cacac69c" providerId="ADAL" clId="{F2A12744-6515-4115-A882-8810FDF32EBC}" dt="2024-01-26T02:58:27.370" v="792" actId="113"/>
      <pc:docMkLst>
        <pc:docMk/>
      </pc:docMkLst>
      <pc:sldChg chg="addSp delSp modSp mod">
        <pc:chgData name="Osvaldo A. Gonzalez Chaves" userId="fed9a06f-dbc4-460d-8ed4-4bb4cacac69c" providerId="ADAL" clId="{F2A12744-6515-4115-A882-8810FDF32EBC}" dt="2024-01-26T01:47:23.332" v="635" actId="1076"/>
        <pc:sldMkLst>
          <pc:docMk/>
          <pc:sldMk cId="3235394869" sldId="256"/>
        </pc:sldMkLst>
      </pc:sldChg>
      <pc:sldChg chg="del">
        <pc:chgData name="Osvaldo A. Gonzalez Chaves" userId="fed9a06f-dbc4-460d-8ed4-4bb4cacac69c" providerId="ADAL" clId="{F2A12744-6515-4115-A882-8810FDF32EBC}" dt="2024-01-26T01:13:26.999" v="236" actId="47"/>
        <pc:sldMkLst>
          <pc:docMk/>
          <pc:sldMk cId="2999603669" sldId="258"/>
        </pc:sldMkLst>
      </pc:sldChg>
      <pc:sldChg chg="del">
        <pc:chgData name="Osvaldo A. Gonzalez Chaves" userId="fed9a06f-dbc4-460d-8ed4-4bb4cacac69c" providerId="ADAL" clId="{F2A12744-6515-4115-A882-8810FDF32EBC}" dt="2024-01-26T01:05:39.919" v="31" actId="47"/>
        <pc:sldMkLst>
          <pc:docMk/>
          <pc:sldMk cId="2191330424" sldId="259"/>
        </pc:sldMkLst>
      </pc:sldChg>
      <pc:sldChg chg="addSp delSp modSp mod modClrScheme chgLayout">
        <pc:chgData name="Osvaldo A. Gonzalez Chaves" userId="fed9a06f-dbc4-460d-8ed4-4bb4cacac69c" providerId="ADAL" clId="{F2A12744-6515-4115-A882-8810FDF32EBC}" dt="2024-01-26T01:27:39.186" v="417" actId="14100"/>
        <pc:sldMkLst>
          <pc:docMk/>
          <pc:sldMk cId="1995763906" sldId="260"/>
        </pc:sldMkLst>
      </pc:sldChg>
      <pc:sldChg chg="delSp modSp add mod">
        <pc:chgData name="Osvaldo A. Gonzalez Chaves" userId="fed9a06f-dbc4-460d-8ed4-4bb4cacac69c" providerId="ADAL" clId="{F2A12744-6515-4115-A882-8810FDF32EBC}" dt="2024-01-26T02:58:27.370" v="792" actId="113"/>
        <pc:sldMkLst>
          <pc:docMk/>
          <pc:sldMk cId="337626495" sldId="261"/>
        </pc:sldMkLst>
      </pc:sldChg>
      <pc:sldChg chg="del">
        <pc:chgData name="Osvaldo A. Gonzalez Chaves" userId="fed9a06f-dbc4-460d-8ed4-4bb4cacac69c" providerId="ADAL" clId="{F2A12744-6515-4115-A882-8810FDF32EBC}" dt="2024-01-26T01:13:29.076" v="237" actId="47"/>
        <pc:sldMkLst>
          <pc:docMk/>
          <pc:sldMk cId="3584861601" sldId="261"/>
        </pc:sldMkLst>
      </pc:sldChg>
      <pc:sldChg chg="del">
        <pc:chgData name="Osvaldo A. Gonzalez Chaves" userId="fed9a06f-dbc4-460d-8ed4-4bb4cacac69c" providerId="ADAL" clId="{F2A12744-6515-4115-A882-8810FDF32EBC}" dt="2024-01-26T01:13:29.076" v="237" actId="47"/>
        <pc:sldMkLst>
          <pc:docMk/>
          <pc:sldMk cId="119449681" sldId="262"/>
        </pc:sldMkLst>
      </pc:sldChg>
      <pc:sldChg chg="modSp add mod">
        <pc:chgData name="Osvaldo A. Gonzalez Chaves" userId="fed9a06f-dbc4-460d-8ed4-4bb4cacac69c" providerId="ADAL" clId="{F2A12744-6515-4115-A882-8810FDF32EBC}" dt="2024-01-26T01:40:50.796" v="571"/>
        <pc:sldMkLst>
          <pc:docMk/>
          <pc:sldMk cId="2616244115" sldId="262"/>
        </pc:sldMkLst>
      </pc:sldChg>
      <pc:sldChg chg="modSp add mod">
        <pc:chgData name="Osvaldo A. Gonzalez Chaves" userId="fed9a06f-dbc4-460d-8ed4-4bb4cacac69c" providerId="ADAL" clId="{F2A12744-6515-4115-A882-8810FDF32EBC}" dt="2024-01-26T01:35:38.361" v="500" actId="20577"/>
        <pc:sldMkLst>
          <pc:docMk/>
          <pc:sldMk cId="1755161892" sldId="263"/>
        </pc:sldMkLst>
      </pc:sldChg>
      <pc:sldChg chg="del">
        <pc:chgData name="Osvaldo A. Gonzalez Chaves" userId="fed9a06f-dbc4-460d-8ed4-4bb4cacac69c" providerId="ADAL" clId="{F2A12744-6515-4115-A882-8810FDF32EBC}" dt="2024-01-26T01:13:29.076" v="237" actId="47"/>
        <pc:sldMkLst>
          <pc:docMk/>
          <pc:sldMk cId="2091264916" sldId="263"/>
        </pc:sldMkLst>
      </pc:sldChg>
      <pc:sldChg chg="add del">
        <pc:chgData name="Osvaldo A. Gonzalez Chaves" userId="fed9a06f-dbc4-460d-8ed4-4bb4cacac69c" providerId="ADAL" clId="{F2A12744-6515-4115-A882-8810FDF32EBC}" dt="2024-01-26T01:59:06.889" v="636" actId="47"/>
        <pc:sldMkLst>
          <pc:docMk/>
          <pc:sldMk cId="192657082" sldId="264"/>
        </pc:sldMkLst>
      </pc:sldChg>
      <pc:sldChg chg="add del">
        <pc:chgData name="Osvaldo A. Gonzalez Chaves" userId="fed9a06f-dbc4-460d-8ed4-4bb4cacac69c" providerId="ADAL" clId="{F2A12744-6515-4115-A882-8810FDF32EBC}" dt="2024-01-26T01:35:44.215" v="501" actId="47"/>
        <pc:sldMkLst>
          <pc:docMk/>
          <pc:sldMk cId="625101409" sldId="264"/>
        </pc:sldMkLst>
      </pc:sldChg>
      <pc:sldChg chg="modSp add mod ord setBg">
        <pc:chgData name="Osvaldo A. Gonzalez Chaves" userId="fed9a06f-dbc4-460d-8ed4-4bb4cacac69c" providerId="ADAL" clId="{F2A12744-6515-4115-A882-8810FDF32EBC}" dt="2024-01-26T01:42:32.721" v="584" actId="20577"/>
        <pc:sldMkLst>
          <pc:docMk/>
          <pc:sldMk cId="2156649988" sldId="265"/>
        </pc:sldMkLst>
      </pc:sldChg>
      <pc:sldChg chg="add del">
        <pc:chgData name="Osvaldo A. Gonzalez Chaves" userId="fed9a06f-dbc4-460d-8ed4-4bb4cacac69c" providerId="ADAL" clId="{F2A12744-6515-4115-A882-8810FDF32EBC}" dt="2024-01-26T01:35:46.234" v="502" actId="47"/>
        <pc:sldMkLst>
          <pc:docMk/>
          <pc:sldMk cId="3058435316" sldId="265"/>
        </pc:sldMkLst>
      </pc:sldChg>
      <pc:sldChg chg="modSp add mod">
        <pc:chgData name="Osvaldo A. Gonzalez Chaves" userId="fed9a06f-dbc4-460d-8ed4-4bb4cacac69c" providerId="ADAL" clId="{F2A12744-6515-4115-A882-8810FDF32EBC}" dt="2024-01-26T02:49:18.595" v="730" actId="20577"/>
        <pc:sldMkLst>
          <pc:docMk/>
          <pc:sldMk cId="3879246666" sldId="266"/>
        </pc:sldMkLst>
      </pc:sldChg>
      <pc:sldChg chg="modSp add mod">
        <pc:chgData name="Osvaldo A. Gonzalez Chaves" userId="fed9a06f-dbc4-460d-8ed4-4bb4cacac69c" providerId="ADAL" clId="{F2A12744-6515-4115-A882-8810FDF32EBC}" dt="2024-01-26T02:02:21.149" v="684" actId="14100"/>
        <pc:sldMkLst>
          <pc:docMk/>
          <pc:sldMk cId="3373362540" sldId="267"/>
        </pc:sldMkLst>
      </pc:sldChg>
      <pc:sldChg chg="modSp add mod">
        <pc:chgData name="Osvaldo A. Gonzalez Chaves" userId="fed9a06f-dbc4-460d-8ed4-4bb4cacac69c" providerId="ADAL" clId="{F2A12744-6515-4115-A882-8810FDF32EBC}" dt="2024-01-26T02:55:36.837" v="779" actId="113"/>
        <pc:sldMkLst>
          <pc:docMk/>
          <pc:sldMk cId="1938484397" sldId="268"/>
        </pc:sldMkLst>
      </pc:sldChg>
      <pc:sldChg chg="modSp add mod">
        <pc:chgData name="Osvaldo A. Gonzalez Chaves" userId="fed9a06f-dbc4-460d-8ed4-4bb4cacac69c" providerId="ADAL" clId="{F2A12744-6515-4115-A882-8810FDF32EBC}" dt="2024-01-26T02:55:43.822" v="791" actId="20577"/>
        <pc:sldMkLst>
          <pc:docMk/>
          <pc:sldMk cId="3140199496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C9F0D-7875-4B00-B9DF-AAC8CC0AB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2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F8A6D8-CFC8-452D-A91F-321F8C3AB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2DFD97-FDF4-4A26-BB74-2EB13A94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85092-07ED-4E4B-AEEA-709BD8BC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41C169-9AB3-4956-A4B6-D398382F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505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3C541-38B2-42F1-805B-0221F91D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D89502-C107-40BF-8491-395AF6CD8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CD01CE-A0AF-4CFA-B39F-CCFF20EF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387328-2698-4DA0-8E3B-07CDD913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2333A8-1453-48F8-BC15-64E3630C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063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8B0762-C155-48A1-BCF3-0210A13CA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FF98A-A44B-4440-88E9-0174EFE13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B77779-4FD1-4A1F-A2B1-048FF95F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D9F354-6C69-45D9-BA9A-6139247F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1B0F33-BB6B-4253-ADB5-5424AFAF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072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ADBD2-651B-48F2-98B5-EB7ED960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0027ED-F3C1-4427-A5E7-67FEC7D7F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3F8D22-2765-47BE-8CE7-92320BFE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B55117-CC8E-4BDF-B12F-FB833542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B6CE80-BAC0-4FE4-A533-A3F8140B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9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4065C-8CA1-42FD-9121-F7249C03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42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957406-1B65-43C8-AADE-084E39F81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5BCFA-E024-461E-B021-496DC5AD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E49123-C32A-40A7-A2C9-B58D8480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AD5316-465D-444F-829B-0D89F1B8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859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4DFEC-D61A-4A85-9FA6-9AB0D707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8BD951-3FF5-4032-AAB6-3AB281567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B15F42-AEFF-4F60-9624-64E49AAEC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967502-4C6A-4AD8-8FF0-0F16B08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1B3128-A17C-4799-B385-A987C090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ACA2CA-9B7D-4962-B640-E112A4BE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10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64D66-4995-40E2-977E-ACE54BA1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340803-3607-4E3C-BB03-5DD746C56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240D35-C262-48F9-A943-63A59E413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C5596D-8C95-4999-B617-8FEB6CD48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2FB38A-410D-4287-B219-196782C74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EDA26A-ED05-42CF-9EB7-9241F75D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AAD2241-CF3B-4BC9-B7AE-E94F2222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4BF01C-2A05-4A5E-87B9-A0C36664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11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0B039-7FD9-4C5A-B07D-B964BEE3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695B17-E3F8-4D8C-AFF2-41F00AF3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F42E26-4246-4A00-BDFB-A0CB3706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B72E1F-FEA4-4CBC-97DA-62F70F2F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1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1BCF06-1B2D-4DFC-AB42-3DD2E7E4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CC4348-C661-4C91-914A-9D924E0A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357391-070E-4C51-9D89-29B48569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726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FE4D5-4890-4430-B8C6-585F5FD9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5BDB58-0A7E-461A-A58F-9969D59C7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ACBFE6-4FD7-4FB1-8602-7FA547235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EBA776-3A83-435C-BBE3-BE79FC87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3D0838-A9B5-424F-A71A-3B92FA68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759796-2FE1-4A10-8758-A7AD0939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58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FE94D-C3BB-4261-BB7C-A14896F4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8FB917-051F-4EBB-BA7B-8BCD072DC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A819F6-FF17-43FF-8182-9804D6F2A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4605D9-55D7-48D4-94D8-FB7B0E27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C25AE6-DA54-496C-A4EC-1E270BF0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0C6F5E-0045-4B5E-B788-658AEEA7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53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6EDAAC-646B-4423-8973-75208169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73296E-127C-4E5F-BD65-90A60889A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879B06-EACD-417B-96CD-6F802C136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D814B-D29E-4583-8DB6-ADE8BC690AF4}" type="datetimeFigureOut">
              <a:rPr lang="es-ES" smtClean="0"/>
              <a:t>04/03/2025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6F1FF8-DD83-4EF2-954D-10AD4A678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9443A9-6A20-4734-8719-E68BFA421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199CA03-8D7D-4026-94C8-30F63D8C5CE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257" y="5759780"/>
            <a:ext cx="12630221" cy="415588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95047C4-28A2-427D-8898-E389FAA30D5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243" y="5934864"/>
            <a:ext cx="568303" cy="8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5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just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33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dplyr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86614-A875-4361-8EF9-3C48D84C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2474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Lenguaje R y RStudio</a:t>
            </a:r>
          </a:p>
        </p:txBody>
      </p:sp>
      <p:pic>
        <p:nvPicPr>
          <p:cNvPr id="2056" name="Picture 8" descr="Estadística Aplicada con R">
            <a:extLst>
              <a:ext uri="{FF2B5EF4-FFF2-40B4-BE49-F238E27FC236}">
                <a16:creationId xmlns:a16="http://schemas.microsoft.com/office/drawing/2014/main" id="{C7EA70D8-2393-8A79-D1F1-1CE7447F3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01" y="3509964"/>
            <a:ext cx="33432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394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Principales Metodos de dplyr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266092"/>
            <a:ext cx="11114314" cy="5047026"/>
          </a:xfrm>
        </p:spPr>
        <p:txBody>
          <a:bodyPr>
            <a:normAutofit/>
          </a:bodyPr>
          <a:lstStyle/>
          <a:p>
            <a:r>
              <a:rPr lang="es-ES" sz="2400" dirty="0"/>
              <a:t>SELECT()</a:t>
            </a:r>
          </a:p>
          <a:p>
            <a:endParaRPr lang="es-ES" sz="2400" dirty="0"/>
          </a:p>
          <a:p>
            <a:r>
              <a:rPr lang="es-ES" sz="2400" dirty="0" err="1"/>
              <a:t>Starts_with</a:t>
            </a:r>
            <a:r>
              <a:rPr lang="es-ES" sz="2400" dirty="0"/>
              <a:t> ("X"): todo nombre que empiece por "X”</a:t>
            </a:r>
          </a:p>
          <a:p>
            <a:r>
              <a:rPr lang="es-ES" sz="2400" dirty="0" err="1"/>
              <a:t>Ends_with</a:t>
            </a:r>
            <a:r>
              <a:rPr lang="es-ES" sz="2400" dirty="0"/>
              <a:t> ("X"): cada nombre que termina con "X”,</a:t>
            </a:r>
          </a:p>
          <a:p>
            <a:r>
              <a:rPr lang="es-ES" sz="2400" dirty="0" err="1"/>
              <a:t>Contains</a:t>
            </a:r>
            <a:r>
              <a:rPr lang="es-ES" sz="2400" dirty="0"/>
              <a:t>("X"): cada nombre que contiene "X”,</a:t>
            </a:r>
          </a:p>
          <a:p>
            <a:r>
              <a:rPr lang="es-ES" sz="2400" dirty="0" err="1"/>
              <a:t>Matches</a:t>
            </a:r>
            <a:r>
              <a:rPr lang="es-ES" sz="2400" dirty="0"/>
              <a:t> ("X"): cada nombre que coincide con "</a:t>
            </a:r>
            <a:r>
              <a:rPr lang="es-ES" sz="2400" dirty="0" err="1"/>
              <a:t>X”,donde</a:t>
            </a:r>
            <a:r>
              <a:rPr lang="es-ES" sz="2400" dirty="0"/>
              <a:t> "X" puede ser una expresión regular, </a:t>
            </a:r>
          </a:p>
          <a:p>
            <a:r>
              <a:rPr lang="es-ES" sz="2400" dirty="0" err="1"/>
              <a:t>Num_range</a:t>
            </a:r>
            <a:r>
              <a:rPr lang="es-ES" sz="2400" dirty="0"/>
              <a:t> ("x", 1: 5): las variables denominadas x01, x02, x03, x04 y x05 </a:t>
            </a:r>
          </a:p>
          <a:p>
            <a:r>
              <a:rPr lang="es-ES" sz="2400" dirty="0" err="1"/>
              <a:t>One_of</a:t>
            </a:r>
            <a:r>
              <a:rPr lang="es-ES" sz="2400" dirty="0"/>
              <a:t> (x): cada nombre que aparece en x, que debería ser un vector de caracteres.</a:t>
            </a:r>
          </a:p>
          <a:p>
            <a:endParaRPr lang="es-ES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0703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Principales Metodos de dplyr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5047026"/>
          </a:xfrm>
        </p:spPr>
        <p:txBody>
          <a:bodyPr>
            <a:normAutofit/>
          </a:bodyPr>
          <a:lstStyle/>
          <a:p>
            <a:r>
              <a:rPr lang="es-ES" dirty="0"/>
              <a:t>MUTATE()</a:t>
            </a:r>
          </a:p>
          <a:p>
            <a:endParaRPr lang="es-ES" dirty="0"/>
          </a:p>
          <a:p>
            <a:r>
              <a:rPr lang="es-ES" dirty="0" err="1"/>
              <a:t>mutate</a:t>
            </a:r>
            <a:r>
              <a:rPr lang="es-ES" dirty="0"/>
              <a:t>(</a:t>
            </a:r>
            <a:r>
              <a:rPr lang="es-ES" dirty="0" err="1"/>
              <a:t>df</a:t>
            </a:r>
            <a:r>
              <a:rPr lang="es-ES" dirty="0"/>
              <a:t>, z = x + y)</a:t>
            </a:r>
          </a:p>
          <a:p>
            <a:endParaRPr lang="es-ES" dirty="0"/>
          </a:p>
          <a:p>
            <a:r>
              <a:rPr lang="fr-FR" dirty="0" err="1"/>
              <a:t>mutate</a:t>
            </a:r>
            <a:r>
              <a:rPr lang="fr-FR" dirty="0"/>
              <a:t>(</a:t>
            </a:r>
            <a:r>
              <a:rPr lang="fr-FR" dirty="0" err="1"/>
              <a:t>my_df</a:t>
            </a:r>
            <a:r>
              <a:rPr lang="fr-FR" dirty="0"/>
              <a:t>, x = a + b, y = x + c) </a:t>
            </a:r>
          </a:p>
          <a:p>
            <a:br>
              <a:rPr lang="fr-FR" b="1" dirty="0"/>
            </a:br>
            <a:endParaRPr lang="fr-FR" b="1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5676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Principales Metodos de dplyr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5047026"/>
          </a:xfrm>
        </p:spPr>
        <p:txBody>
          <a:bodyPr>
            <a:normAutofit/>
          </a:bodyPr>
          <a:lstStyle/>
          <a:p>
            <a:r>
              <a:rPr lang="es-ES" dirty="0"/>
              <a:t>FILTER()</a:t>
            </a:r>
          </a:p>
          <a:p>
            <a:endParaRPr lang="es-ES" dirty="0"/>
          </a:p>
          <a:p>
            <a:pPr algn="l"/>
            <a:r>
              <a:rPr lang="en-US" dirty="0"/>
              <a:t>filter(</a:t>
            </a:r>
            <a:r>
              <a:rPr lang="en-US" dirty="0" err="1"/>
              <a:t>dataframe</a:t>
            </a:r>
            <a:r>
              <a:rPr lang="en-US" dirty="0"/>
              <a:t>, a &gt; 0 &amp; b &gt; 0)</a:t>
            </a:r>
          </a:p>
          <a:p>
            <a:endParaRPr lang="es-ES" dirty="0"/>
          </a:p>
          <a:p>
            <a:pPr algn="l"/>
            <a:r>
              <a:rPr lang="es-ES" dirty="0" err="1"/>
              <a:t>filter</a:t>
            </a:r>
            <a:r>
              <a:rPr lang="es-ES" dirty="0"/>
              <a:t>(</a:t>
            </a:r>
            <a:r>
              <a:rPr lang="es-ES" dirty="0" err="1"/>
              <a:t>dataframe</a:t>
            </a:r>
            <a:r>
              <a:rPr lang="es-ES" dirty="0"/>
              <a:t>,!is.na(x))</a:t>
            </a:r>
            <a:br>
              <a:rPr lang="fr-FR" b="1" dirty="0"/>
            </a:br>
            <a:endParaRPr lang="fr-FR" b="1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87216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Principales Metodos de dplyr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5047026"/>
          </a:xfrm>
        </p:spPr>
        <p:txBody>
          <a:bodyPr>
            <a:normAutofit/>
          </a:bodyPr>
          <a:lstStyle/>
          <a:p>
            <a:r>
              <a:rPr lang="es-ES" dirty="0"/>
              <a:t>ARRANGE()</a:t>
            </a:r>
          </a:p>
          <a:p>
            <a:endParaRPr lang="es-ES" dirty="0"/>
          </a:p>
          <a:p>
            <a:r>
              <a:rPr lang="en-US" dirty="0"/>
              <a:t>arrange(</a:t>
            </a:r>
            <a:r>
              <a:rPr lang="en-US" dirty="0" err="1"/>
              <a:t>dataframe</a:t>
            </a:r>
            <a:r>
              <a:rPr lang="en-US" dirty="0"/>
              <a:t>, var1)</a:t>
            </a:r>
          </a:p>
          <a:p>
            <a:endParaRPr lang="es-ES" dirty="0"/>
          </a:p>
          <a:p>
            <a:pPr algn="l"/>
            <a:r>
              <a:rPr lang="es-ES" dirty="0" err="1"/>
              <a:t>arrange</a:t>
            </a:r>
            <a:r>
              <a:rPr lang="es-ES" dirty="0"/>
              <a:t>(</a:t>
            </a:r>
            <a:r>
              <a:rPr lang="es-ES" dirty="0" err="1"/>
              <a:t>dataframe</a:t>
            </a:r>
            <a:r>
              <a:rPr lang="es-ES" dirty="0"/>
              <a:t>, </a:t>
            </a:r>
            <a:r>
              <a:rPr lang="es-ES" dirty="0" err="1"/>
              <a:t>desc</a:t>
            </a:r>
            <a:r>
              <a:rPr lang="es-ES" dirty="0"/>
              <a:t>(var2))</a:t>
            </a:r>
            <a:br>
              <a:rPr lang="fr-FR" b="1" dirty="0"/>
            </a:br>
            <a:endParaRPr lang="fr-FR" b="1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31823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Principales Metodos de dplyr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266092"/>
            <a:ext cx="11049000" cy="4369598"/>
          </a:xfrm>
        </p:spPr>
        <p:txBody>
          <a:bodyPr>
            <a:normAutofit/>
          </a:bodyPr>
          <a:lstStyle/>
          <a:p>
            <a:r>
              <a:rPr lang="es-ES" dirty="0"/>
              <a:t>SUMMARISE()</a:t>
            </a:r>
          </a:p>
          <a:p>
            <a:endParaRPr lang="es-ES" dirty="0"/>
          </a:p>
          <a:p>
            <a:r>
              <a:rPr lang="en-US" dirty="0" err="1"/>
              <a:t>summarise</a:t>
            </a:r>
            <a:r>
              <a:rPr lang="en-US" dirty="0"/>
              <a:t>(</a:t>
            </a:r>
            <a:r>
              <a:rPr lang="en-US" dirty="0" err="1"/>
              <a:t>dataframe</a:t>
            </a:r>
            <a:r>
              <a:rPr lang="en-US" dirty="0"/>
              <a:t>, </a:t>
            </a:r>
            <a:r>
              <a:rPr lang="en-US" dirty="0" err="1"/>
              <a:t>min_dist</a:t>
            </a:r>
            <a:r>
              <a:rPr lang="en-US" dirty="0"/>
              <a:t>=min(distance),</a:t>
            </a:r>
            <a:r>
              <a:rPr lang="en-US" dirty="0" err="1"/>
              <a:t>mean_dist</a:t>
            </a:r>
            <a:r>
              <a:rPr lang="en-US" dirty="0"/>
              <a:t>=mean(distance))</a:t>
            </a:r>
          </a:p>
          <a:p>
            <a:endParaRPr lang="es-ES" dirty="0"/>
          </a:p>
          <a:p>
            <a:pPr algn="l"/>
            <a:r>
              <a:rPr lang="es-ES" dirty="0" err="1"/>
              <a:t>summarise</a:t>
            </a:r>
            <a:r>
              <a:rPr lang="es-ES" dirty="0"/>
              <a:t>(</a:t>
            </a:r>
            <a:r>
              <a:rPr lang="es-ES" dirty="0" err="1"/>
              <a:t>filter</a:t>
            </a:r>
            <a:r>
              <a:rPr lang="es-ES" dirty="0"/>
              <a:t>(</a:t>
            </a:r>
            <a:r>
              <a:rPr lang="es-ES" dirty="0" err="1"/>
              <a:t>dataframe</a:t>
            </a:r>
            <a:r>
              <a:rPr lang="es-ES" dirty="0"/>
              <a:t>, genero == 1), </a:t>
            </a:r>
            <a:r>
              <a:rPr lang="es-ES" dirty="0" err="1"/>
              <a:t>max_div</a:t>
            </a:r>
            <a:r>
              <a:rPr lang="es-ES" dirty="0"/>
              <a:t> = </a:t>
            </a:r>
            <a:r>
              <a:rPr lang="es-ES" dirty="0" err="1"/>
              <a:t>max</a:t>
            </a:r>
            <a:r>
              <a:rPr lang="es-ES" dirty="0"/>
              <a:t>(</a:t>
            </a:r>
            <a:r>
              <a:rPr lang="es-ES" dirty="0" err="1"/>
              <a:t>distance</a:t>
            </a:r>
            <a:r>
              <a:rPr lang="es-ES" dirty="0"/>
              <a:t>))</a:t>
            </a:r>
            <a:br>
              <a:rPr lang="fr-FR" b="1" dirty="0"/>
            </a:br>
            <a:endParaRPr lang="fr-FR" b="1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98213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Principales Metodos de dplyr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266092"/>
            <a:ext cx="11049000" cy="4593532"/>
          </a:xfrm>
        </p:spPr>
        <p:txBody>
          <a:bodyPr>
            <a:normAutofit/>
          </a:bodyPr>
          <a:lstStyle/>
          <a:p>
            <a:r>
              <a:rPr lang="es-ES" dirty="0"/>
              <a:t>GROUP_BY()</a:t>
            </a:r>
          </a:p>
          <a:p>
            <a:endParaRPr lang="es-ES" dirty="0"/>
          </a:p>
          <a:p>
            <a:pPr algn="l"/>
            <a:r>
              <a:rPr lang="es-ES" dirty="0" err="1"/>
              <a:t>dataframe</a:t>
            </a:r>
            <a:r>
              <a:rPr lang="es-ES" dirty="0"/>
              <a:t> %&gt;%  </a:t>
            </a:r>
            <a:r>
              <a:rPr lang="es-ES" dirty="0" err="1"/>
              <a:t>group_by</a:t>
            </a:r>
            <a:r>
              <a:rPr lang="es-ES" dirty="0"/>
              <a:t>(var1)</a:t>
            </a:r>
          </a:p>
          <a:p>
            <a:pPr algn="l"/>
            <a:endParaRPr lang="es-ES" dirty="0"/>
          </a:p>
          <a:p>
            <a:pPr algn="l"/>
            <a:r>
              <a:rPr lang="es-ES" dirty="0" err="1"/>
              <a:t>dataframe</a:t>
            </a:r>
            <a:r>
              <a:rPr lang="es-ES" dirty="0"/>
              <a:t> %&gt;% </a:t>
            </a:r>
          </a:p>
          <a:p>
            <a:pPr marL="457200" lvl="1" indent="0" algn="l">
              <a:buNone/>
            </a:pPr>
            <a:r>
              <a:rPr lang="es-ES" dirty="0"/>
              <a:t> </a:t>
            </a:r>
            <a:r>
              <a:rPr lang="es-ES" sz="2800" dirty="0" err="1"/>
              <a:t>group_by</a:t>
            </a:r>
            <a:r>
              <a:rPr lang="es-ES" sz="2800" dirty="0"/>
              <a:t>(var1) %&gt;% </a:t>
            </a:r>
          </a:p>
          <a:p>
            <a:pPr marL="457200" lvl="1" indent="0" algn="l">
              <a:buNone/>
            </a:pPr>
            <a:r>
              <a:rPr lang="es-ES" sz="2800" dirty="0"/>
              <a:t> </a:t>
            </a:r>
            <a:r>
              <a:rPr lang="es-ES" sz="2800" dirty="0" err="1"/>
              <a:t>summarise</a:t>
            </a:r>
            <a:r>
              <a:rPr lang="es-ES" sz="2800" dirty="0"/>
              <a:t>(var3 = </a:t>
            </a:r>
            <a:r>
              <a:rPr lang="es-ES" sz="2800" dirty="0" err="1"/>
              <a:t>max</a:t>
            </a:r>
            <a:r>
              <a:rPr lang="es-ES" sz="2800" dirty="0"/>
              <a:t>(cantidad &gt; 10),</a:t>
            </a:r>
          </a:p>
          <a:p>
            <a:pPr marL="457200" lvl="1" indent="0" algn="l">
              <a:buNone/>
            </a:pPr>
            <a:r>
              <a:rPr lang="es-ES" sz="2800" dirty="0"/>
              <a:t>		 </a:t>
            </a:r>
            <a:r>
              <a:rPr lang="es-ES" sz="2800" dirty="0" err="1"/>
              <a:t>avg</a:t>
            </a:r>
            <a:r>
              <a:rPr lang="es-ES" sz="2800" dirty="0"/>
              <a:t> = mean(</a:t>
            </a:r>
            <a:r>
              <a:rPr lang="es-ES" sz="2800" dirty="0" err="1"/>
              <a:t>saldo,na.rm</a:t>
            </a:r>
            <a:r>
              <a:rPr lang="es-ES" sz="2800" dirty="0"/>
              <a:t>=TRUE)) %&gt;%  </a:t>
            </a:r>
          </a:p>
          <a:p>
            <a:pPr marL="457200" lvl="1" indent="0" algn="l">
              <a:buNone/>
            </a:pPr>
            <a:r>
              <a:rPr lang="es-ES" sz="2800" dirty="0" err="1"/>
              <a:t>arrange</a:t>
            </a:r>
            <a:r>
              <a:rPr lang="es-ES" sz="2800" dirty="0"/>
              <a:t>(</a:t>
            </a:r>
            <a:r>
              <a:rPr lang="es-ES" sz="2800" dirty="0" err="1"/>
              <a:t>avg</a:t>
            </a:r>
            <a:r>
              <a:rPr lang="es-ES" sz="2800" dirty="0"/>
              <a:t>)</a:t>
            </a:r>
          </a:p>
          <a:p>
            <a:endParaRPr lang="es-ES" dirty="0"/>
          </a:p>
          <a:p>
            <a:endParaRPr lang="es-ES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0324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_tradnl" sz="6000" dirty="0"/>
              <a:t>DV con ggplot2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0" y="1268413"/>
            <a:ext cx="18669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73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565"/>
          </a:xfrm>
        </p:spPr>
        <p:txBody>
          <a:bodyPr/>
          <a:lstStyle/>
          <a:p>
            <a:r>
              <a:rPr lang="es-CR" dirty="0"/>
              <a:t>DV con ggplot2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266092"/>
            <a:ext cx="11049000" cy="1542422"/>
          </a:xfrm>
        </p:spPr>
        <p:txBody>
          <a:bodyPr>
            <a:normAutofit/>
          </a:bodyPr>
          <a:lstStyle/>
          <a:p>
            <a:r>
              <a:rPr lang="es-ES" sz="2000" dirty="0"/>
              <a:t>La visualización de datos es un componente vital para Datascientist</a:t>
            </a:r>
          </a:p>
          <a:p>
            <a:r>
              <a:rPr lang="es-ES" sz="2200" dirty="0"/>
              <a:t>La visualización de datos combina estadística y diseño para entender los datos</a:t>
            </a:r>
          </a:p>
          <a:p>
            <a:r>
              <a:rPr lang="es-ES" sz="2000" dirty="0"/>
              <a:t>Exploratorio vs Explicatorio</a:t>
            </a:r>
          </a:p>
          <a:p>
            <a:endParaRPr lang="es-ES" dirty="0"/>
          </a:p>
          <a:p>
            <a:endParaRPr lang="es-CR" dirty="0"/>
          </a:p>
        </p:txBody>
      </p:sp>
      <p:pic>
        <p:nvPicPr>
          <p:cNvPr id="2" name="Picture 4" descr="The Best Data Visualization Courses — Class Central Career Guides — Class  Central">
            <a:extLst>
              <a:ext uri="{FF2B5EF4-FFF2-40B4-BE49-F238E27FC236}">
                <a16:creationId xmlns:a16="http://schemas.microsoft.com/office/drawing/2014/main" id="{EF004341-3D22-5AD5-DC74-40EF222C3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201" y="2828626"/>
            <a:ext cx="5254117" cy="28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Explanatory data visualization with everviz - everviz">
            <a:extLst>
              <a:ext uri="{FF2B5EF4-FFF2-40B4-BE49-F238E27FC236}">
                <a16:creationId xmlns:a16="http://schemas.microsoft.com/office/drawing/2014/main" id="{2A8A146C-A6DA-E21F-6786-F2B99770C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65" y="2892491"/>
            <a:ext cx="4842588" cy="308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611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 anchor="ctr">
            <a:normAutofit/>
          </a:bodyPr>
          <a:lstStyle/>
          <a:p>
            <a:r>
              <a:rPr lang="es-CR" dirty="0"/>
              <a:t>Capas de ggplot2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701722" y="1554211"/>
            <a:ext cx="5181600" cy="4487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500" dirty="0"/>
              <a:t>Elementos gramaticales esenciales</a:t>
            </a:r>
          </a:p>
          <a:p>
            <a:endParaRPr lang="es-ES" sz="1500" dirty="0"/>
          </a:p>
          <a:p>
            <a:r>
              <a:rPr lang="es-ES" sz="1500" dirty="0"/>
              <a:t>Datos – El </a:t>
            </a:r>
            <a:r>
              <a:rPr lang="es-ES" sz="1500" dirty="0" err="1"/>
              <a:t>dataframe</a:t>
            </a:r>
            <a:r>
              <a:rPr lang="es-ES" sz="1500" dirty="0"/>
              <a:t> que vamos a visualizar</a:t>
            </a:r>
          </a:p>
          <a:p>
            <a:r>
              <a:rPr lang="es-ES" sz="1500" dirty="0"/>
              <a:t>Estéticos – Las escalas que van a ir en el mapa de datos, títulos, </a:t>
            </a:r>
            <a:r>
              <a:rPr lang="es-ES" sz="1500" dirty="0" err="1"/>
              <a:t>etc</a:t>
            </a:r>
            <a:r>
              <a:rPr lang="is-IS" sz="1500" dirty="0"/>
              <a:t>…</a:t>
            </a:r>
          </a:p>
          <a:p>
            <a:r>
              <a:rPr lang="is-IS" sz="1500" dirty="0"/>
              <a:t>Geometrias – Los elementos visuales usados para los datos</a:t>
            </a:r>
          </a:p>
          <a:p>
            <a:r>
              <a:rPr lang="is-IS" sz="1500" dirty="0"/>
              <a:t>Facetas – Graficar valores acorde</a:t>
            </a:r>
          </a:p>
          <a:p>
            <a:r>
              <a:rPr lang="is-IS" sz="1500" dirty="0"/>
              <a:t>Estadisticos – Representaciones que ayudan a entender nuestor datos</a:t>
            </a:r>
          </a:p>
          <a:p>
            <a:r>
              <a:rPr lang="is-IS" sz="1500" dirty="0"/>
              <a:t>Escalas: Eje de datos, escala logaritmica</a:t>
            </a:r>
          </a:p>
          <a:p>
            <a:r>
              <a:rPr lang="is-IS" sz="1500" dirty="0"/>
              <a:t>Coordenadas – El espacio de los datos que deben ser graficados</a:t>
            </a:r>
          </a:p>
          <a:p>
            <a:r>
              <a:rPr lang="is-IS" sz="1500" dirty="0"/>
              <a:t>Temas – Todo lo que no sea parte de la representacion </a:t>
            </a:r>
            <a:endParaRPr lang="es-ES" sz="1500" dirty="0"/>
          </a:p>
          <a:p>
            <a:endParaRPr lang="es-ES" sz="1500" dirty="0"/>
          </a:p>
          <a:p>
            <a:endParaRPr lang="es-CR" sz="1500" dirty="0"/>
          </a:p>
        </p:txBody>
      </p:sp>
      <p:pic>
        <p:nvPicPr>
          <p:cNvPr id="1026" name="Picture 2" descr="Capas de la Figura 2.9. y su respectivo código">
            <a:extLst>
              <a:ext uri="{FF2B5EF4-FFF2-40B4-BE49-F238E27FC236}">
                <a16:creationId xmlns:a16="http://schemas.microsoft.com/office/drawing/2014/main" id="{92F3B341-6166-0661-B521-0B5EA4CDE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554211"/>
            <a:ext cx="6019800" cy="435133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796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Aestheticos de ggplot2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266092"/>
            <a:ext cx="5727192" cy="5047026"/>
          </a:xfrm>
        </p:spPr>
        <p:txBody>
          <a:bodyPr>
            <a:normAutofit/>
          </a:bodyPr>
          <a:lstStyle/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  <a:p>
            <a:r>
              <a:rPr lang="en-US" dirty="0"/>
              <a:t>COLOUR</a:t>
            </a:r>
          </a:p>
          <a:p>
            <a:r>
              <a:rPr lang="en-US" dirty="0"/>
              <a:t>FILL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ALPHA</a:t>
            </a:r>
          </a:p>
          <a:p>
            <a:r>
              <a:rPr lang="en-US" dirty="0"/>
              <a:t>LINETYPE</a:t>
            </a:r>
          </a:p>
          <a:p>
            <a:r>
              <a:rPr lang="en-US" dirty="0"/>
              <a:t>LABELS</a:t>
            </a:r>
          </a:p>
          <a:p>
            <a:r>
              <a:rPr lang="en-US" dirty="0"/>
              <a:t>SHAPE</a:t>
            </a:r>
            <a:endParaRPr lang="es-ES" dirty="0"/>
          </a:p>
          <a:p>
            <a:endParaRPr lang="es-ES" dirty="0"/>
          </a:p>
          <a:p>
            <a:endParaRPr lang="es-CR" dirty="0"/>
          </a:p>
        </p:txBody>
      </p:sp>
      <p:pic>
        <p:nvPicPr>
          <p:cNvPr id="1026" name="Picture 2" descr="esultado de imagen para ggplot aesthe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88" y="2079867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83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778A-9F14-247C-3A5E-F3D1702A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Flujos y Condiciones en 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0D620-D15C-1528-FA88-4687406C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32155"/>
            <a:ext cx="10515600" cy="4353108"/>
          </a:xfrm>
        </p:spPr>
        <p:txBody>
          <a:bodyPr>
            <a:normAutofit lnSpcReduction="10000"/>
          </a:bodyPr>
          <a:lstStyle/>
          <a:p>
            <a:r>
              <a:rPr lang="es-ES" sz="3200" dirty="0"/>
              <a:t>Operadores de comparación</a:t>
            </a:r>
          </a:p>
          <a:p>
            <a:pPr lvl="1"/>
            <a:r>
              <a:rPr lang="es-ES" dirty="0"/>
              <a:t>== Ejemplos TRUE==TRUE , </a:t>
            </a:r>
            <a:r>
              <a:rPr lang="es-ES" dirty="0" err="1"/>
              <a:t>useR</a:t>
            </a:r>
            <a:r>
              <a:rPr lang="es-ES" dirty="0"/>
              <a:t> == </a:t>
            </a:r>
            <a:r>
              <a:rPr lang="es-ES" dirty="0" err="1"/>
              <a:t>User</a:t>
            </a:r>
            <a:r>
              <a:rPr lang="es-ES" dirty="0"/>
              <a:t>, TRUE==1</a:t>
            </a:r>
          </a:p>
          <a:p>
            <a:pPr lvl="1"/>
            <a:r>
              <a:rPr lang="es-ES" dirty="0"/>
              <a:t>!= Ejemplos 2*8 != 21, TRUE!=FALSE, -6*14!=17-10</a:t>
            </a:r>
          </a:p>
          <a:p>
            <a:r>
              <a:rPr lang="es-ES" sz="3200" dirty="0"/>
              <a:t>Condiciones</a:t>
            </a:r>
          </a:p>
          <a:p>
            <a:r>
              <a:rPr lang="es-ES" dirty="0"/>
              <a:t>IF</a:t>
            </a:r>
          </a:p>
          <a:p>
            <a:pPr marL="0" indent="0">
              <a:buNone/>
            </a:pPr>
            <a:r>
              <a:rPr lang="es-ES" dirty="0"/>
              <a:t>Ejemplo </a:t>
            </a:r>
            <a:r>
              <a:rPr lang="es-ES" dirty="0" err="1"/>
              <a:t>if</a:t>
            </a:r>
            <a:r>
              <a:rPr lang="es-ES" dirty="0"/>
              <a:t> ( </a:t>
            </a:r>
            <a:r>
              <a:rPr lang="es-ES" dirty="0" err="1"/>
              <a:t>codicion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 err="1"/>
              <a:t>codigo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codigo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} </a:t>
            </a:r>
          </a:p>
          <a:p>
            <a:pPr algn="l"/>
            <a:endParaRPr lang="es-CR" sz="1800" dirty="0">
              <a:solidFill>
                <a:srgbClr val="231F2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63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SHAPE de ggplot2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266092"/>
            <a:ext cx="10408920" cy="5047026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pPr marL="457200" lvl="1" indent="0">
              <a:buNone/>
            </a:pPr>
            <a:endParaRPr lang="es-ES" sz="3200" dirty="0"/>
          </a:p>
          <a:p>
            <a:endParaRPr lang="es-ES" dirty="0"/>
          </a:p>
          <a:p>
            <a:endParaRPr lang="es-CR" dirty="0"/>
          </a:p>
        </p:txBody>
      </p:sp>
      <p:pic>
        <p:nvPicPr>
          <p:cNvPr id="3074" name="Picture 2" descr="esultado de imagen para ggplot2 shape ˜ p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1266092"/>
            <a:ext cx="7955280" cy="463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045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Geometrias de ggplot2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266092"/>
            <a:ext cx="11021008" cy="5047026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Hay mas de 37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tipos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 de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geometrias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en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 ggplot2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Demi Cond" panose="020B0706030402020204" pitchFamily="34" charset="0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abline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		density2d		line			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rect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	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vline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	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area		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dotplot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			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linerange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		ribbon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bar		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errorbar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		map			rug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bind2d		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errorbarh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		path			segment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blank		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freqpoly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		point			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smoth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Demi Cond" panose="020B0706030402020204" pitchFamily="34" charset="0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boxplot		hex			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pointrange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		step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contour		histogram		polygon	</a:t>
            </a:r>
            <a:r>
              <a:rPr kumimoji="0" lang="en-US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		text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Demi Cond" panose="020B0706030402020204" pitchFamily="34" charset="0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crossbar		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hline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		</a:t>
            </a:r>
            <a:r>
              <a:rPr kumimoji="0" lang="en-US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	quantile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		tile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density		jitter			raster			violin</a:t>
            </a:r>
          </a:p>
          <a:p>
            <a:pPr lvl="1"/>
            <a:endParaRPr lang="es-ES" sz="3200" dirty="0"/>
          </a:p>
          <a:p>
            <a:endParaRPr lang="es-ES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55536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A7604-77C8-AD67-F742-1311F7615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63D78-3F58-0D51-DF88-D3D7BACA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Flujos y Condiciones en 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1E951C-69FA-8B06-C3F8-4392AF40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742"/>
            <a:ext cx="2505580" cy="4353108"/>
          </a:xfrm>
        </p:spPr>
        <p:txBody>
          <a:bodyPr>
            <a:normAutofit/>
          </a:bodyPr>
          <a:lstStyle/>
          <a:p>
            <a:r>
              <a:rPr lang="es-ES" sz="1800" dirty="0"/>
              <a:t>IF </a:t>
            </a:r>
            <a:r>
              <a:rPr lang="is-IS" sz="1800" dirty="0"/>
              <a:t>… ELSE</a:t>
            </a:r>
            <a:endParaRPr lang="es-ES" sz="1800" dirty="0"/>
          </a:p>
          <a:p>
            <a:pPr marL="0" indent="0">
              <a:buNone/>
            </a:pPr>
            <a:r>
              <a:rPr lang="es-ES" sz="1800" dirty="0"/>
              <a:t>Ejemplo </a:t>
            </a:r>
          </a:p>
          <a:p>
            <a:pPr marL="0" indent="0">
              <a:buNone/>
            </a:pPr>
            <a:r>
              <a:rPr lang="es-ES" sz="1800" dirty="0" err="1"/>
              <a:t>If</a:t>
            </a:r>
            <a:r>
              <a:rPr lang="es-ES" sz="1800" dirty="0"/>
              <a:t> (</a:t>
            </a:r>
            <a:r>
              <a:rPr lang="es-ES" sz="1800" dirty="0" err="1"/>
              <a:t>condicion</a:t>
            </a:r>
            <a:r>
              <a:rPr lang="es-ES" sz="1800" dirty="0"/>
              <a:t>) {</a:t>
            </a:r>
          </a:p>
          <a:p>
            <a:pPr marL="0" indent="0">
              <a:buNone/>
            </a:pPr>
            <a:r>
              <a:rPr lang="es-ES" sz="1800" dirty="0"/>
              <a:t>    </a:t>
            </a:r>
            <a:r>
              <a:rPr lang="es-ES" sz="1800" dirty="0" err="1"/>
              <a:t>codigo</a:t>
            </a:r>
            <a:endParaRPr lang="es-ES" sz="1800" dirty="0"/>
          </a:p>
          <a:p>
            <a:pPr marL="0" indent="0">
              <a:buNone/>
            </a:pPr>
            <a:r>
              <a:rPr lang="es-ES" sz="1800" dirty="0"/>
              <a:t>    </a:t>
            </a:r>
            <a:r>
              <a:rPr lang="es-ES" sz="1800" dirty="0" err="1"/>
              <a:t>codigo</a:t>
            </a:r>
            <a:endParaRPr lang="es-ES" sz="1800" dirty="0"/>
          </a:p>
          <a:p>
            <a:pPr marL="0" indent="0">
              <a:buNone/>
            </a:pPr>
            <a:r>
              <a:rPr lang="es-ES" sz="1800" dirty="0"/>
              <a:t>}</a:t>
            </a:r>
            <a:r>
              <a:rPr lang="es-ES" sz="1800" dirty="0" err="1"/>
              <a:t>else</a:t>
            </a:r>
            <a:r>
              <a:rPr lang="es-ES" sz="1800" dirty="0"/>
              <a:t>{</a:t>
            </a:r>
          </a:p>
          <a:p>
            <a:pPr marL="0" indent="0">
              <a:buNone/>
            </a:pPr>
            <a:r>
              <a:rPr lang="es-ES" sz="1800" dirty="0"/>
              <a:t>    </a:t>
            </a:r>
            <a:r>
              <a:rPr lang="es-ES" sz="1800" dirty="0" err="1"/>
              <a:t>codigo</a:t>
            </a:r>
            <a:endParaRPr lang="es-ES" sz="1800" dirty="0"/>
          </a:p>
          <a:p>
            <a:pPr marL="0" indent="0">
              <a:buNone/>
            </a:pPr>
            <a:r>
              <a:rPr lang="es-ES" sz="1800" dirty="0"/>
              <a:t>    </a:t>
            </a:r>
            <a:r>
              <a:rPr lang="es-ES" sz="1800" dirty="0" err="1"/>
              <a:t>codigo</a:t>
            </a:r>
            <a:endParaRPr lang="es-ES" sz="1800" dirty="0"/>
          </a:p>
          <a:p>
            <a:pPr marL="0" indent="0">
              <a:buNone/>
            </a:pPr>
            <a:r>
              <a:rPr lang="es-ES" sz="1800" dirty="0"/>
              <a:t>}</a:t>
            </a:r>
          </a:p>
          <a:p>
            <a:pPr algn="l"/>
            <a:endParaRPr lang="es-CR" sz="1800" dirty="0">
              <a:solidFill>
                <a:srgbClr val="231F2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DAB6CB6-C39D-BCC4-5F3C-69D7BB632EA3}"/>
              </a:ext>
            </a:extLst>
          </p:cNvPr>
          <p:cNvSpPr/>
          <p:nvPr/>
        </p:nvSpPr>
        <p:spPr>
          <a:xfrm>
            <a:off x="3442087" y="1472742"/>
            <a:ext cx="49908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IF ELSE IF</a:t>
            </a: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Ejemplo </a:t>
            </a:r>
          </a:p>
          <a:p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condicion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) {</a:t>
            </a: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   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codigo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   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codigo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else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condicion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){</a:t>
            </a: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   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codigo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   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codigo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else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codigo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codigo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</p:txBody>
      </p:sp>
      <p:pic>
        <p:nvPicPr>
          <p:cNvPr id="5" name="Picture 2" descr="esultado de imagen de if then else">
            <a:extLst>
              <a:ext uri="{FF2B5EF4-FFF2-40B4-BE49-F238E27FC236}">
                <a16:creationId xmlns:a16="http://schemas.microsoft.com/office/drawing/2014/main" id="{91E4EC53-3A2D-861D-1B2A-3A45B7A27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351" y="1287379"/>
            <a:ext cx="5372100" cy="445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9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AF289-4292-187D-698B-9E056ADCD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5D9D5-297B-0EC6-76CF-67FD13B3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Ciclos en 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FB57DC-A2D5-C1A3-BD8F-4E837761F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742"/>
            <a:ext cx="2505580" cy="4353108"/>
          </a:xfrm>
        </p:spPr>
        <p:txBody>
          <a:bodyPr>
            <a:normAutofit fontScale="85000" lnSpcReduction="10000"/>
          </a:bodyPr>
          <a:lstStyle/>
          <a:p>
            <a:r>
              <a:rPr lang="es-ES" dirty="0" err="1"/>
              <a:t>While</a:t>
            </a:r>
            <a:endParaRPr lang="es-ES" dirty="0"/>
          </a:p>
          <a:p>
            <a:r>
              <a:rPr lang="es-ES" dirty="0"/>
              <a:t>Ejemplo </a:t>
            </a:r>
            <a:r>
              <a:rPr lang="es-ES" dirty="0" err="1"/>
              <a:t>While</a:t>
            </a:r>
            <a:r>
              <a:rPr lang="es-ES" dirty="0"/>
              <a:t> (</a:t>
            </a:r>
            <a:r>
              <a:rPr lang="es-ES" dirty="0" err="1"/>
              <a:t>condicion</a:t>
            </a:r>
            <a:r>
              <a:rPr lang="es-ES" dirty="0"/>
              <a:t>) {</a:t>
            </a:r>
          </a:p>
          <a:p>
            <a:pPr lvl="1"/>
            <a:r>
              <a:rPr lang="es-ES" dirty="0" err="1"/>
              <a:t>codigo</a:t>
            </a:r>
            <a:endParaRPr lang="es-ES" dirty="0"/>
          </a:p>
          <a:p>
            <a:pPr lvl="1"/>
            <a:r>
              <a:rPr lang="es-ES" dirty="0" err="1"/>
              <a:t>codigo</a:t>
            </a:r>
            <a:endParaRPr lang="es-ES" dirty="0"/>
          </a:p>
          <a:p>
            <a:r>
              <a:rPr lang="es-ES" dirty="0"/>
              <a:t>}</a:t>
            </a:r>
          </a:p>
          <a:p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condicion</a:t>
            </a:r>
            <a:r>
              <a:rPr lang="es-ES" dirty="0"/>
              <a:t>) {</a:t>
            </a:r>
          </a:p>
          <a:p>
            <a:pPr lvl="1"/>
            <a:r>
              <a:rPr lang="es-ES" dirty="0" err="1"/>
              <a:t>codigo</a:t>
            </a:r>
            <a:endParaRPr lang="es-ES" dirty="0"/>
          </a:p>
          <a:p>
            <a:pPr lvl="1"/>
            <a:r>
              <a:rPr lang="es-ES" dirty="0" err="1"/>
              <a:t>codigo</a:t>
            </a:r>
            <a:endParaRPr lang="es-ES" dirty="0"/>
          </a:p>
          <a:p>
            <a:r>
              <a:rPr lang="es-ES" dirty="0"/>
              <a:t>}</a:t>
            </a:r>
          </a:p>
          <a:p>
            <a:pPr algn="l"/>
            <a:endParaRPr lang="es-CR" sz="1800" dirty="0">
              <a:solidFill>
                <a:srgbClr val="231F20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Picture 2" descr="esultado de imagen de while loop">
            <a:extLst>
              <a:ext uri="{FF2B5EF4-FFF2-40B4-BE49-F238E27FC236}">
                <a16:creationId xmlns:a16="http://schemas.microsoft.com/office/drawing/2014/main" id="{DA5BBC81-F983-3273-44ED-051C82382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527" y="1390024"/>
            <a:ext cx="3294947" cy="374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sultado de imagen de for loop">
            <a:extLst>
              <a:ext uri="{FF2B5EF4-FFF2-40B4-BE49-F238E27FC236}">
                <a16:creationId xmlns:a16="http://schemas.microsoft.com/office/drawing/2014/main" id="{77FA4E82-4747-7126-041E-B84C0120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247" y="1027906"/>
            <a:ext cx="28575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57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4F438-4FC4-F207-F3DD-720732066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E4C0F-D610-1A3E-C86E-A40D37FE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 en R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C2705F8-A07C-BD65-651D-653E17676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44751"/>
          </a:xfrm>
        </p:spPr>
        <p:txBody>
          <a:bodyPr/>
          <a:lstStyle/>
          <a:p>
            <a:r>
              <a:rPr lang="es-ES" dirty="0"/>
              <a:t>Funciones</a:t>
            </a:r>
          </a:p>
          <a:p>
            <a:pPr lvl="1"/>
            <a:r>
              <a:rPr lang="es-ES" dirty="0"/>
              <a:t>Funciones de </a:t>
            </a:r>
            <a:r>
              <a:rPr lang="es-ES" dirty="0" err="1"/>
              <a:t>librerias</a:t>
            </a:r>
            <a:endParaRPr lang="es-ES" dirty="0"/>
          </a:p>
          <a:p>
            <a:pPr lvl="1"/>
            <a:r>
              <a:rPr lang="es-ES" dirty="0"/>
              <a:t>Funciones personalizadas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 err="1"/>
              <a:t>Instalacion</a:t>
            </a:r>
            <a:r>
              <a:rPr lang="es-ES" dirty="0"/>
              <a:t> de </a:t>
            </a:r>
            <a:r>
              <a:rPr lang="es-ES" dirty="0" err="1"/>
              <a:t>librerias</a:t>
            </a:r>
            <a:endParaRPr lang="es-ES" dirty="0"/>
          </a:p>
          <a:p>
            <a:pPr lvl="1"/>
            <a:r>
              <a:rPr lang="es-ES" dirty="0" err="1"/>
              <a:t>Install.package</a:t>
            </a:r>
            <a:r>
              <a:rPr lang="es-ES" dirty="0"/>
              <a:t>(nombre, </a:t>
            </a:r>
            <a:r>
              <a:rPr lang="es-ES" dirty="0" err="1"/>
              <a:t>dependencies</a:t>
            </a:r>
            <a:r>
              <a:rPr lang="es-ES" dirty="0"/>
              <a:t>=TRUE)</a:t>
            </a:r>
          </a:p>
          <a:p>
            <a:pPr lvl="1"/>
            <a:r>
              <a:rPr lang="es-ES" dirty="0"/>
              <a:t>Library(nombre)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0075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EB444-5F5C-9CB7-C9D2-16C3D78DB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34757-FF05-0AB4-A7DF-134C0B5C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Funciones </a:t>
            </a:r>
            <a:r>
              <a:rPr lang="es-CR" dirty="0" err="1"/>
              <a:t>apply</a:t>
            </a:r>
            <a:endParaRPr lang="es-CR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1A6DA99-0CB4-6B03-9983-666D2338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44751"/>
          </a:xfrm>
        </p:spPr>
        <p:txBody>
          <a:bodyPr/>
          <a:lstStyle/>
          <a:p>
            <a:r>
              <a:rPr lang="es-ES" sz="3200" dirty="0"/>
              <a:t>L</a:t>
            </a:r>
            <a:r>
              <a:rPr lang="es-CR" sz="3200" dirty="0" err="1"/>
              <a:t>apply</a:t>
            </a:r>
            <a:r>
              <a:rPr lang="es-CR" sz="3200" dirty="0"/>
              <a:t>: </a:t>
            </a:r>
            <a:r>
              <a:rPr lang="es-CR" dirty="0"/>
              <a:t>Aplica una función a toda una columna o </a:t>
            </a:r>
            <a:r>
              <a:rPr lang="es-CR" dirty="0" err="1"/>
              <a:t>dataset</a:t>
            </a:r>
            <a:r>
              <a:rPr lang="es-CR" dirty="0"/>
              <a:t> retorna su resultado en una lista</a:t>
            </a:r>
          </a:p>
          <a:p>
            <a:endParaRPr lang="es-CR" dirty="0"/>
          </a:p>
          <a:p>
            <a:r>
              <a:rPr lang="es-CR" sz="3200" dirty="0" err="1"/>
              <a:t>Sapply</a:t>
            </a:r>
            <a:r>
              <a:rPr lang="es-CR" sz="3200" dirty="0"/>
              <a:t>: </a:t>
            </a:r>
            <a:r>
              <a:rPr lang="es-CR" dirty="0"/>
              <a:t>Aplica una función a toda una columna o </a:t>
            </a:r>
            <a:r>
              <a:rPr lang="es-CR" dirty="0" err="1"/>
              <a:t>dataset</a:t>
            </a:r>
            <a:r>
              <a:rPr lang="es-CR" dirty="0"/>
              <a:t> retorna su resultado en forma simplificada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1008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AE8C8-399E-CB52-0A6A-55E5F8AAF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7F1F65-6A4F-2D1B-73EA-8C59F8E0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21" y="3930634"/>
            <a:ext cx="10515600" cy="1325563"/>
          </a:xfrm>
        </p:spPr>
        <p:txBody>
          <a:bodyPr/>
          <a:lstStyle/>
          <a:p>
            <a:pPr algn="ctr"/>
            <a:r>
              <a:rPr lang="es-ES_tradnl" sz="3200" dirty="0"/>
              <a:t>FUNCIONES DE </a:t>
            </a:r>
            <a:r>
              <a:rPr lang="es-ES_tradnl" sz="3200" dirty="0" err="1"/>
              <a:t>dplyr</a:t>
            </a:r>
            <a:br>
              <a:rPr lang="es-ES_tradnl" sz="3200" dirty="0"/>
            </a:br>
            <a:endParaRPr lang="es-CR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EA1BA8D-6AD4-77A2-C662-03F84EA30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130" y="1013975"/>
            <a:ext cx="4439871" cy="257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6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Principales Metodos de dplyr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51492"/>
          </a:xfrm>
        </p:spPr>
        <p:txBody>
          <a:bodyPr>
            <a:normAutofit/>
          </a:bodyPr>
          <a:lstStyle/>
          <a:p>
            <a:r>
              <a:rPr lang="es-ES" sz="2400" b="1" dirty="0"/>
              <a:t>SELECT()</a:t>
            </a:r>
          </a:p>
          <a:p>
            <a:r>
              <a:rPr lang="es-ES" sz="2400" b="1" dirty="0"/>
              <a:t>MUTATE()</a:t>
            </a:r>
          </a:p>
          <a:p>
            <a:r>
              <a:rPr lang="es-ES" sz="2400" b="1" dirty="0"/>
              <a:t>FILTER()</a:t>
            </a:r>
          </a:p>
          <a:p>
            <a:r>
              <a:rPr lang="es-ES" sz="2400" b="1" dirty="0"/>
              <a:t>ARRANGE()</a:t>
            </a:r>
          </a:p>
          <a:p>
            <a:r>
              <a:rPr lang="es-ES" sz="2400" b="1" dirty="0"/>
              <a:t>SUMMARISE()</a:t>
            </a:r>
          </a:p>
          <a:p>
            <a:r>
              <a:rPr lang="es-ES" sz="2400" b="1" dirty="0"/>
              <a:t>GROUP_BY()</a:t>
            </a:r>
          </a:p>
          <a:p>
            <a:endParaRPr lang="es-ES" dirty="0"/>
          </a:p>
          <a:p>
            <a:r>
              <a:rPr lang="es-ES" sz="2400" dirty="0">
                <a:hlinkClick r:id="rId2"/>
              </a:rPr>
              <a:t>https://cran.r-project.org/web/packages/dplyr/index.html</a:t>
            </a:r>
            <a:endParaRPr lang="es-ES" sz="2400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628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Principales Metodos de dplyr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5047026"/>
          </a:xfrm>
        </p:spPr>
        <p:txBody>
          <a:bodyPr>
            <a:normAutofit/>
          </a:bodyPr>
          <a:lstStyle/>
          <a:p>
            <a:r>
              <a:rPr lang="es-ES" dirty="0"/>
              <a:t>SELECT()</a:t>
            </a:r>
          </a:p>
          <a:p>
            <a:endParaRPr lang="es-ES" dirty="0"/>
          </a:p>
          <a:p>
            <a:r>
              <a:rPr lang="es-ES" dirty="0" err="1"/>
              <a:t>Select</a:t>
            </a:r>
            <a:r>
              <a:rPr lang="es-ES" dirty="0"/>
              <a:t>(dataframe,var1,var2)</a:t>
            </a:r>
          </a:p>
          <a:p>
            <a:endParaRPr lang="es-ES" dirty="0"/>
          </a:p>
          <a:p>
            <a:r>
              <a:rPr lang="es-ES" dirty="0" err="1"/>
              <a:t>Select</a:t>
            </a:r>
            <a:r>
              <a:rPr lang="es-ES" dirty="0"/>
              <a:t>(</a:t>
            </a:r>
            <a:r>
              <a:rPr lang="es-ES" dirty="0" err="1"/>
              <a:t>dataframe</a:t>
            </a:r>
            <a:r>
              <a:rPr lang="es-ES" dirty="0"/>
              <a:t>, var1:var5)</a:t>
            </a:r>
          </a:p>
          <a:p>
            <a:endParaRPr lang="es-ES" dirty="0"/>
          </a:p>
          <a:p>
            <a:r>
              <a:rPr lang="es-ES" dirty="0" err="1"/>
              <a:t>Select</a:t>
            </a:r>
            <a:r>
              <a:rPr lang="es-ES" dirty="0"/>
              <a:t>(</a:t>
            </a:r>
            <a:r>
              <a:rPr lang="es-ES" dirty="0" err="1"/>
              <a:t>dataframe</a:t>
            </a:r>
            <a:r>
              <a:rPr lang="es-ES" dirty="0"/>
              <a:t>, var1:var5, </a:t>
            </a:r>
            <a:r>
              <a:rPr lang="es-ES"/>
              <a:t>-var3)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5401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4278</TotalTime>
  <Words>806</Words>
  <Application>Microsoft Office PowerPoint</Application>
  <PresentationFormat>Panorámica</PresentationFormat>
  <Paragraphs>174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Franklin Gothic Demi Cond</vt:lpstr>
      <vt:lpstr>Verdana</vt:lpstr>
      <vt:lpstr>Tema de Office</vt:lpstr>
      <vt:lpstr>Lenguaje R y RStudio</vt:lpstr>
      <vt:lpstr>Flujos y Condiciones en R</vt:lpstr>
      <vt:lpstr>Flujos y Condiciones en R</vt:lpstr>
      <vt:lpstr>Ciclos en R</vt:lpstr>
      <vt:lpstr>Funciones en R</vt:lpstr>
      <vt:lpstr>Funciones apply</vt:lpstr>
      <vt:lpstr>FUNCIONES DE dplyr </vt:lpstr>
      <vt:lpstr>Principales Metodos de dplyr</vt:lpstr>
      <vt:lpstr>Principales Metodos de dplyr</vt:lpstr>
      <vt:lpstr>Principales Metodos de dplyr</vt:lpstr>
      <vt:lpstr>Principales Metodos de dplyr</vt:lpstr>
      <vt:lpstr>Principales Metodos de dplyr</vt:lpstr>
      <vt:lpstr>Principales Metodos de dplyr</vt:lpstr>
      <vt:lpstr>Principales Metodos de dplyr</vt:lpstr>
      <vt:lpstr>Principales Metodos de dplyr</vt:lpstr>
      <vt:lpstr>Presentación de PowerPoint</vt:lpstr>
      <vt:lpstr>DV con ggplot2</vt:lpstr>
      <vt:lpstr>Capas de ggplot2</vt:lpstr>
      <vt:lpstr>Aestheticos de ggplot2</vt:lpstr>
      <vt:lpstr>SHAPE de ggplot2</vt:lpstr>
      <vt:lpstr>Geometrias de ggplot2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Nelly Garita Lizano</dc:creator>
  <cp:lastModifiedBy>Osvaldo Antonio Gonzalez Chaves</cp:lastModifiedBy>
  <cp:revision>14</cp:revision>
  <dcterms:created xsi:type="dcterms:W3CDTF">2018-06-11T21:43:58Z</dcterms:created>
  <dcterms:modified xsi:type="dcterms:W3CDTF">2025-03-05T01:51:27Z</dcterms:modified>
</cp:coreProperties>
</file>