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61" r:id="rId5"/>
    <p:sldId id="263" r:id="rId6"/>
    <p:sldId id="258" r:id="rId7"/>
    <p:sldId id="259" r:id="rId8"/>
    <p:sldId id="267" r:id="rId9"/>
    <p:sldId id="268" r:id="rId10"/>
    <p:sldId id="27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2379F8B-1645-4B3F-BB26-6BD4AA27F40B}">
          <p14:sldIdLst>
            <p14:sldId id="256"/>
          </p14:sldIdLst>
        </p14:section>
        <p14:section name="Sección sin título" id="{C1ACC8AF-A4CA-4929-ABD0-388941CFEDEB}">
          <p14:sldIdLst>
            <p14:sldId id="269"/>
            <p14:sldId id="257"/>
            <p14:sldId id="261"/>
            <p14:sldId id="263"/>
            <p14:sldId id="258"/>
            <p14:sldId id="259"/>
            <p14:sldId id="267"/>
            <p14:sldId id="268"/>
            <p14:sldId id="270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121E13-F00D-491B-83A8-386646FF3185}" type="doc">
      <dgm:prSet loTypeId="urn:microsoft.com/office/officeart/2005/8/layout/bList2" loCatId="list" qsTypeId="urn:microsoft.com/office/officeart/2005/8/quickstyle/3d1" qsCatId="3D" csTypeId="urn:microsoft.com/office/officeart/2005/8/colors/colorful3" csCatId="colorful" phldr="1"/>
      <dgm:spPr/>
    </dgm:pt>
    <dgm:pt modelId="{AADCDB0A-948B-45C7-B721-6A8AB810E8FF}">
      <dgm:prSet phldrT="[Texto]"/>
      <dgm:spPr/>
      <dgm:t>
        <a:bodyPr/>
        <a:lstStyle/>
        <a:p>
          <a:r>
            <a:rPr lang="es-MX" dirty="0"/>
            <a:t>¿Existe una relación significativa entre la duración </a:t>
          </a:r>
          <a:r>
            <a:rPr lang="es-MX" dirty="0" err="1"/>
            <a:t>delentrenamiento</a:t>
          </a:r>
          <a:r>
            <a:rPr lang="es-MX" dirty="0"/>
            <a:t> y las calorías quemadas por los miembros del gimnasio?</a:t>
          </a:r>
          <a:endParaRPr lang="es-CR" dirty="0"/>
        </a:p>
      </dgm:t>
    </dgm:pt>
    <dgm:pt modelId="{A2AF7A62-6C6D-4A11-BC1C-FFD350C60AA3}" type="parTrans" cxnId="{C096198F-41AC-4842-A21A-88ABDE2B9CC1}">
      <dgm:prSet/>
      <dgm:spPr/>
      <dgm:t>
        <a:bodyPr/>
        <a:lstStyle/>
        <a:p>
          <a:endParaRPr lang="es-CR"/>
        </a:p>
      </dgm:t>
    </dgm:pt>
    <dgm:pt modelId="{ED801EA3-6280-4107-A6A4-D948ABDE5E4A}" type="sibTrans" cxnId="{C096198F-41AC-4842-A21A-88ABDE2B9CC1}">
      <dgm:prSet/>
      <dgm:spPr/>
      <dgm:t>
        <a:bodyPr/>
        <a:lstStyle/>
        <a:p>
          <a:endParaRPr lang="es-CR"/>
        </a:p>
      </dgm:t>
    </dgm:pt>
    <dgm:pt modelId="{5CE08624-9A47-443C-A7F4-02117A7CFFBB}">
      <dgm:prSet phldrT="[Texto]" custT="1"/>
      <dgm:spPr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57150" tIns="0" rIns="1905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¿El tipo de ejercicio realizado por los miembros del gimnasio está relacionado con </a:t>
          </a:r>
          <a:r>
            <a:rPr lang="es-MX" sz="1500" kern="1200" dirty="0" err="1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lafrecuencia</a:t>
          </a:r>
          <a:r>
            <a:rPr lang="es-MX" sz="15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 con la que asisten al gimnasio y su consistencia en los entrenamientos?</a:t>
          </a:r>
          <a:endParaRPr lang="es-CR" sz="15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FA1185E2-1F62-4501-A349-0747D8390D0C}" type="parTrans" cxnId="{0B086BD8-613B-47E7-958A-E855568CC09C}">
      <dgm:prSet/>
      <dgm:spPr/>
      <dgm:t>
        <a:bodyPr/>
        <a:lstStyle/>
        <a:p>
          <a:endParaRPr lang="es-CR"/>
        </a:p>
      </dgm:t>
    </dgm:pt>
    <dgm:pt modelId="{510692C0-0295-4AEC-985F-05FFC39D5F68}" type="sibTrans" cxnId="{0B086BD8-613B-47E7-958A-E855568CC09C}">
      <dgm:prSet/>
      <dgm:spPr/>
      <dgm:t>
        <a:bodyPr/>
        <a:lstStyle/>
        <a:p>
          <a:endParaRPr lang="es-CR"/>
        </a:p>
      </dgm:t>
    </dgm:pt>
    <dgm:pt modelId="{71298B29-8557-4341-9172-57A9CEEE69FF}">
      <dgm:prSet phldrT="[Texto]" custT="1"/>
      <dgm:spPr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 spcFirstLastPara="0" vert="horz" wrap="square" lIns="57150" tIns="0" rIns="19050" bIns="0" numCol="1" spcCol="1270" anchor="ctr" anchorCtr="0"/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¿Existe una relación significativa entre el Índice de Masa Corporal (IMC) de los miembros y la frecuencia de sus entrenamientos en el gimnasio?</a:t>
          </a:r>
          <a:endParaRPr lang="es-CR" sz="15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gm:t>
    </dgm:pt>
    <dgm:pt modelId="{7C72F480-3778-438B-B4F4-B24E055A854E}" type="parTrans" cxnId="{D626DBC4-0E2E-4C9D-A3B4-79E7AABB2B61}">
      <dgm:prSet/>
      <dgm:spPr/>
      <dgm:t>
        <a:bodyPr/>
        <a:lstStyle/>
        <a:p>
          <a:endParaRPr lang="es-CR"/>
        </a:p>
      </dgm:t>
    </dgm:pt>
    <dgm:pt modelId="{E7678954-3DD5-4726-9CDA-340C9D7B2184}" type="sibTrans" cxnId="{D626DBC4-0E2E-4C9D-A3B4-79E7AABB2B61}">
      <dgm:prSet/>
      <dgm:spPr/>
      <dgm:t>
        <a:bodyPr/>
        <a:lstStyle/>
        <a:p>
          <a:endParaRPr lang="es-CR"/>
        </a:p>
      </dgm:t>
    </dgm:pt>
    <dgm:pt modelId="{FACD2E4B-6DE9-4848-8FD1-886BD7D8A138}" type="pres">
      <dgm:prSet presAssocID="{52121E13-F00D-491B-83A8-386646FF3185}" presName="diagram" presStyleCnt="0">
        <dgm:presLayoutVars>
          <dgm:dir/>
          <dgm:animLvl val="lvl"/>
          <dgm:resizeHandles val="exact"/>
        </dgm:presLayoutVars>
      </dgm:prSet>
      <dgm:spPr/>
    </dgm:pt>
    <dgm:pt modelId="{84316647-9D08-4706-A33E-887BECFB0DD4}" type="pres">
      <dgm:prSet presAssocID="{AADCDB0A-948B-45C7-B721-6A8AB810E8FF}" presName="compNode" presStyleCnt="0"/>
      <dgm:spPr/>
    </dgm:pt>
    <dgm:pt modelId="{57D4BD49-B76B-494A-B933-CDD164045990}" type="pres">
      <dgm:prSet presAssocID="{AADCDB0A-948B-45C7-B721-6A8AB810E8FF}" presName="childRect" presStyleLbl="bgAcc1" presStyleIdx="0" presStyleCnt="3" custScaleY="146812">
        <dgm:presLayoutVars>
          <dgm:bulletEnabled val="1"/>
        </dgm:presLayoutVars>
      </dgm:prSet>
      <dgm:spPr/>
    </dgm:pt>
    <dgm:pt modelId="{A637F3A8-CC8E-4B81-9814-FA841B66D55B}" type="pres">
      <dgm:prSet presAssocID="{AADCDB0A-948B-45C7-B721-6A8AB810E8F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DDB60777-7F83-4249-8180-F8493C0A0C33}" type="pres">
      <dgm:prSet presAssocID="{AADCDB0A-948B-45C7-B721-6A8AB810E8FF}" presName="parentRect" presStyleLbl="alignNode1" presStyleIdx="0" presStyleCnt="3" custScaleX="103766" custScaleY="348753"/>
      <dgm:spPr/>
    </dgm:pt>
    <dgm:pt modelId="{17502506-7503-42FD-95AC-E35ECA84CE98}" type="pres">
      <dgm:prSet presAssocID="{AADCDB0A-948B-45C7-B721-6A8AB810E8FF}" presName="adorn" presStyleLbl="fgAccFollow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0C8AE22E-D60A-48F3-BB65-78E990AF3208}" type="pres">
      <dgm:prSet presAssocID="{ED801EA3-6280-4107-A6A4-D948ABDE5E4A}" presName="sibTrans" presStyleLbl="sibTrans2D1" presStyleIdx="0" presStyleCnt="0"/>
      <dgm:spPr/>
    </dgm:pt>
    <dgm:pt modelId="{C50897C7-C1CF-4C1C-9922-8DB05149F2D2}" type="pres">
      <dgm:prSet presAssocID="{5CE08624-9A47-443C-A7F4-02117A7CFFBB}" presName="compNode" presStyleCnt="0"/>
      <dgm:spPr/>
    </dgm:pt>
    <dgm:pt modelId="{C3D2C4C6-5EA4-4DC6-A95D-FE57628225C3}" type="pres">
      <dgm:prSet presAssocID="{5CE08624-9A47-443C-A7F4-02117A7CFFBB}" presName="childRect" presStyleLbl="bgAcc1" presStyleIdx="1" presStyleCnt="3" custScaleY="137402">
        <dgm:presLayoutVars>
          <dgm:bulletEnabled val="1"/>
        </dgm:presLayoutVars>
      </dgm:prSet>
      <dgm:spPr/>
    </dgm:pt>
    <dgm:pt modelId="{6FED2EFE-E616-4B5F-983F-A225F0745A18}" type="pres">
      <dgm:prSet presAssocID="{5CE08624-9A47-443C-A7F4-02117A7CFFB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5CE711D4-6EF0-419B-8957-BDD42D47AF96}" type="pres">
      <dgm:prSet presAssocID="{5CE08624-9A47-443C-A7F4-02117A7CFFBB}" presName="parentRect" presStyleLbl="alignNode1" presStyleIdx="1" presStyleCnt="3" custScaleY="352023"/>
      <dgm:spPr>
        <a:xfrm>
          <a:off x="2779744" y="3119214"/>
          <a:ext cx="2372728" cy="761612"/>
        </a:xfrm>
        <a:prstGeom prst="rect">
          <a:avLst/>
        </a:prstGeom>
      </dgm:spPr>
    </dgm:pt>
    <dgm:pt modelId="{7138EECC-C4B0-4AA7-A6A0-B4EEF5C4E441}" type="pres">
      <dgm:prSet presAssocID="{5CE08624-9A47-443C-A7F4-02117A7CFFBB}" presName="adorn" presStyleLbl="fgAccFollowNode1" presStyleIdx="1" presStyleCnt="3"/>
      <dgm:spPr>
        <a:blipFill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A57FDAF1-8724-4C60-A6A6-104599E91543}" type="pres">
      <dgm:prSet presAssocID="{510692C0-0295-4AEC-985F-05FFC39D5F68}" presName="sibTrans" presStyleLbl="sibTrans2D1" presStyleIdx="0" presStyleCnt="0"/>
      <dgm:spPr/>
    </dgm:pt>
    <dgm:pt modelId="{E13A3AE6-C6BA-4412-9F38-A9BCBD5FAD77}" type="pres">
      <dgm:prSet presAssocID="{71298B29-8557-4341-9172-57A9CEEE69FF}" presName="compNode" presStyleCnt="0"/>
      <dgm:spPr/>
    </dgm:pt>
    <dgm:pt modelId="{66C2E0D2-5295-407B-A8B9-0685674F681E}" type="pres">
      <dgm:prSet presAssocID="{71298B29-8557-4341-9172-57A9CEEE69FF}" presName="childRect" presStyleLbl="bgAcc1" presStyleIdx="2" presStyleCnt="3" custScaleY="112688">
        <dgm:presLayoutVars>
          <dgm:bulletEnabled val="1"/>
        </dgm:presLayoutVars>
      </dgm:prSet>
      <dgm:spPr/>
    </dgm:pt>
    <dgm:pt modelId="{3148899D-ECC4-401C-BFEE-B48C4F6CC3BC}" type="pres">
      <dgm:prSet presAssocID="{71298B29-8557-4341-9172-57A9CEEE69FF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857696B5-32F8-498F-A8B6-51E5D75BC26C}" type="pres">
      <dgm:prSet presAssocID="{71298B29-8557-4341-9172-57A9CEEE69FF}" presName="parentRect" presStyleLbl="alignNode1" presStyleIdx="2" presStyleCnt="3" custScaleY="355207"/>
      <dgm:spPr>
        <a:xfrm>
          <a:off x="5553995" y="3119214"/>
          <a:ext cx="2372728" cy="761612"/>
        </a:xfrm>
        <a:prstGeom prst="rect">
          <a:avLst/>
        </a:prstGeom>
      </dgm:spPr>
    </dgm:pt>
    <dgm:pt modelId="{FD3EC512-976D-4C2B-86DC-9DF082320FE4}" type="pres">
      <dgm:prSet presAssocID="{71298B29-8557-4341-9172-57A9CEEE69FF}" presName="adorn" presStyleLbl="fgAccFollow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E34ABC3D-94C9-4FB4-AE08-25061D34BA03}" type="presOf" srcId="{AADCDB0A-948B-45C7-B721-6A8AB810E8FF}" destId="{DDB60777-7F83-4249-8180-F8493C0A0C33}" srcOrd="1" destOrd="0" presId="urn:microsoft.com/office/officeart/2005/8/layout/bList2"/>
    <dgm:cxn modelId="{5FB1BF69-D460-4F26-ADF3-FEC86563D174}" type="presOf" srcId="{5CE08624-9A47-443C-A7F4-02117A7CFFBB}" destId="{5CE711D4-6EF0-419B-8957-BDD42D47AF96}" srcOrd="1" destOrd="0" presId="urn:microsoft.com/office/officeart/2005/8/layout/bList2"/>
    <dgm:cxn modelId="{EABC497C-631D-4826-9BD2-3D9349903EFE}" type="presOf" srcId="{52121E13-F00D-491B-83A8-386646FF3185}" destId="{FACD2E4B-6DE9-4848-8FD1-886BD7D8A138}" srcOrd="0" destOrd="0" presId="urn:microsoft.com/office/officeart/2005/8/layout/bList2"/>
    <dgm:cxn modelId="{C096198F-41AC-4842-A21A-88ABDE2B9CC1}" srcId="{52121E13-F00D-491B-83A8-386646FF3185}" destId="{AADCDB0A-948B-45C7-B721-6A8AB810E8FF}" srcOrd="0" destOrd="0" parTransId="{A2AF7A62-6C6D-4A11-BC1C-FFD350C60AA3}" sibTransId="{ED801EA3-6280-4107-A6A4-D948ABDE5E4A}"/>
    <dgm:cxn modelId="{A65B5F92-5166-401C-A876-33A151691557}" type="presOf" srcId="{510692C0-0295-4AEC-985F-05FFC39D5F68}" destId="{A57FDAF1-8724-4C60-A6A6-104599E91543}" srcOrd="0" destOrd="0" presId="urn:microsoft.com/office/officeart/2005/8/layout/bList2"/>
    <dgm:cxn modelId="{9A4F6699-5FA2-463F-9FCE-01E5C10AE3C3}" type="presOf" srcId="{AADCDB0A-948B-45C7-B721-6A8AB810E8FF}" destId="{A637F3A8-CC8E-4B81-9814-FA841B66D55B}" srcOrd="0" destOrd="0" presId="urn:microsoft.com/office/officeart/2005/8/layout/bList2"/>
    <dgm:cxn modelId="{D626DBC4-0E2E-4C9D-A3B4-79E7AABB2B61}" srcId="{52121E13-F00D-491B-83A8-386646FF3185}" destId="{71298B29-8557-4341-9172-57A9CEEE69FF}" srcOrd="2" destOrd="0" parTransId="{7C72F480-3778-438B-B4F4-B24E055A854E}" sibTransId="{E7678954-3DD5-4726-9CDA-340C9D7B2184}"/>
    <dgm:cxn modelId="{CAAF3CC8-F0D8-44ED-81F5-2B0ABAE25896}" type="presOf" srcId="{ED801EA3-6280-4107-A6A4-D948ABDE5E4A}" destId="{0C8AE22E-D60A-48F3-BB65-78E990AF3208}" srcOrd="0" destOrd="0" presId="urn:microsoft.com/office/officeart/2005/8/layout/bList2"/>
    <dgm:cxn modelId="{A449DDCA-AB72-4C22-9F9E-9D49BC0257B3}" type="presOf" srcId="{71298B29-8557-4341-9172-57A9CEEE69FF}" destId="{3148899D-ECC4-401C-BFEE-B48C4F6CC3BC}" srcOrd="0" destOrd="0" presId="urn:microsoft.com/office/officeart/2005/8/layout/bList2"/>
    <dgm:cxn modelId="{F2471FCD-9CA0-423F-AB37-F12947376DA5}" type="presOf" srcId="{5CE08624-9A47-443C-A7F4-02117A7CFFBB}" destId="{6FED2EFE-E616-4B5F-983F-A225F0745A18}" srcOrd="0" destOrd="0" presId="urn:microsoft.com/office/officeart/2005/8/layout/bList2"/>
    <dgm:cxn modelId="{0B086BD8-613B-47E7-958A-E855568CC09C}" srcId="{52121E13-F00D-491B-83A8-386646FF3185}" destId="{5CE08624-9A47-443C-A7F4-02117A7CFFBB}" srcOrd="1" destOrd="0" parTransId="{FA1185E2-1F62-4501-A349-0747D8390D0C}" sibTransId="{510692C0-0295-4AEC-985F-05FFC39D5F68}"/>
    <dgm:cxn modelId="{A7F8BFEF-A7F1-4D9D-837A-1160785DBD2F}" type="presOf" srcId="{71298B29-8557-4341-9172-57A9CEEE69FF}" destId="{857696B5-32F8-498F-A8B6-51E5D75BC26C}" srcOrd="1" destOrd="0" presId="urn:microsoft.com/office/officeart/2005/8/layout/bList2"/>
    <dgm:cxn modelId="{65FF30EA-AA17-4CCB-BDB5-31D66D7C232A}" type="presParOf" srcId="{FACD2E4B-6DE9-4848-8FD1-886BD7D8A138}" destId="{84316647-9D08-4706-A33E-887BECFB0DD4}" srcOrd="0" destOrd="0" presId="urn:microsoft.com/office/officeart/2005/8/layout/bList2"/>
    <dgm:cxn modelId="{DDCA7810-3358-4312-AC97-F001420AE987}" type="presParOf" srcId="{84316647-9D08-4706-A33E-887BECFB0DD4}" destId="{57D4BD49-B76B-494A-B933-CDD164045990}" srcOrd="0" destOrd="0" presId="urn:microsoft.com/office/officeart/2005/8/layout/bList2"/>
    <dgm:cxn modelId="{62ED777F-9933-49F2-908D-164A78A2073C}" type="presParOf" srcId="{84316647-9D08-4706-A33E-887BECFB0DD4}" destId="{A637F3A8-CC8E-4B81-9814-FA841B66D55B}" srcOrd="1" destOrd="0" presId="urn:microsoft.com/office/officeart/2005/8/layout/bList2"/>
    <dgm:cxn modelId="{5E4230D5-3500-43B1-94B3-F664FD021011}" type="presParOf" srcId="{84316647-9D08-4706-A33E-887BECFB0DD4}" destId="{DDB60777-7F83-4249-8180-F8493C0A0C33}" srcOrd="2" destOrd="0" presId="urn:microsoft.com/office/officeart/2005/8/layout/bList2"/>
    <dgm:cxn modelId="{7B26D5B6-664F-406C-AD54-37291F28A637}" type="presParOf" srcId="{84316647-9D08-4706-A33E-887BECFB0DD4}" destId="{17502506-7503-42FD-95AC-E35ECA84CE98}" srcOrd="3" destOrd="0" presId="urn:microsoft.com/office/officeart/2005/8/layout/bList2"/>
    <dgm:cxn modelId="{278AB8DC-FE3D-41EA-91C6-E3927185CDDE}" type="presParOf" srcId="{FACD2E4B-6DE9-4848-8FD1-886BD7D8A138}" destId="{0C8AE22E-D60A-48F3-BB65-78E990AF3208}" srcOrd="1" destOrd="0" presId="urn:microsoft.com/office/officeart/2005/8/layout/bList2"/>
    <dgm:cxn modelId="{2E8AA648-36A4-4C3D-999D-2B5812FA06F4}" type="presParOf" srcId="{FACD2E4B-6DE9-4848-8FD1-886BD7D8A138}" destId="{C50897C7-C1CF-4C1C-9922-8DB05149F2D2}" srcOrd="2" destOrd="0" presId="urn:microsoft.com/office/officeart/2005/8/layout/bList2"/>
    <dgm:cxn modelId="{4232FCBB-57F5-4A76-BBC5-045ED1A0438B}" type="presParOf" srcId="{C50897C7-C1CF-4C1C-9922-8DB05149F2D2}" destId="{C3D2C4C6-5EA4-4DC6-A95D-FE57628225C3}" srcOrd="0" destOrd="0" presId="urn:microsoft.com/office/officeart/2005/8/layout/bList2"/>
    <dgm:cxn modelId="{C4AFC4F9-8013-446B-A938-3552AFD0B736}" type="presParOf" srcId="{C50897C7-C1CF-4C1C-9922-8DB05149F2D2}" destId="{6FED2EFE-E616-4B5F-983F-A225F0745A18}" srcOrd="1" destOrd="0" presId="urn:microsoft.com/office/officeart/2005/8/layout/bList2"/>
    <dgm:cxn modelId="{50F04BDF-5D7E-4F4A-A640-F99BEAD30D34}" type="presParOf" srcId="{C50897C7-C1CF-4C1C-9922-8DB05149F2D2}" destId="{5CE711D4-6EF0-419B-8957-BDD42D47AF96}" srcOrd="2" destOrd="0" presId="urn:microsoft.com/office/officeart/2005/8/layout/bList2"/>
    <dgm:cxn modelId="{A714104F-FD2F-4FEA-9EC5-A741ADBC1CB1}" type="presParOf" srcId="{C50897C7-C1CF-4C1C-9922-8DB05149F2D2}" destId="{7138EECC-C4B0-4AA7-A6A0-B4EEF5C4E441}" srcOrd="3" destOrd="0" presId="urn:microsoft.com/office/officeart/2005/8/layout/bList2"/>
    <dgm:cxn modelId="{19105A87-458B-41BB-A2ED-9B55A3A237D6}" type="presParOf" srcId="{FACD2E4B-6DE9-4848-8FD1-886BD7D8A138}" destId="{A57FDAF1-8724-4C60-A6A6-104599E91543}" srcOrd="3" destOrd="0" presId="urn:microsoft.com/office/officeart/2005/8/layout/bList2"/>
    <dgm:cxn modelId="{04C63B2E-4871-4486-9CBA-2B9F5E20995D}" type="presParOf" srcId="{FACD2E4B-6DE9-4848-8FD1-886BD7D8A138}" destId="{E13A3AE6-C6BA-4412-9F38-A9BCBD5FAD77}" srcOrd="4" destOrd="0" presId="urn:microsoft.com/office/officeart/2005/8/layout/bList2"/>
    <dgm:cxn modelId="{BF131C88-71E8-47CB-8C38-103983BB7041}" type="presParOf" srcId="{E13A3AE6-C6BA-4412-9F38-A9BCBD5FAD77}" destId="{66C2E0D2-5295-407B-A8B9-0685674F681E}" srcOrd="0" destOrd="0" presId="urn:microsoft.com/office/officeart/2005/8/layout/bList2"/>
    <dgm:cxn modelId="{121B2DEB-0A3B-49E7-A704-FFF532A12027}" type="presParOf" srcId="{E13A3AE6-C6BA-4412-9F38-A9BCBD5FAD77}" destId="{3148899D-ECC4-401C-BFEE-B48C4F6CC3BC}" srcOrd="1" destOrd="0" presId="urn:microsoft.com/office/officeart/2005/8/layout/bList2"/>
    <dgm:cxn modelId="{D7842071-C0B1-47E6-ADA8-F85547523149}" type="presParOf" srcId="{E13A3AE6-C6BA-4412-9F38-A9BCBD5FAD77}" destId="{857696B5-32F8-498F-A8B6-51E5D75BC26C}" srcOrd="2" destOrd="0" presId="urn:microsoft.com/office/officeart/2005/8/layout/bList2"/>
    <dgm:cxn modelId="{EFFDC6C9-C3B3-4D16-959D-65370739AB0A}" type="presParOf" srcId="{E13A3AE6-C6BA-4412-9F38-A9BCBD5FAD77}" destId="{FD3EC512-976D-4C2B-86DC-9DF082320FE4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55A60-D012-4EFA-965A-FE02379E549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CR"/>
        </a:p>
      </dgm:t>
    </dgm:pt>
    <dgm:pt modelId="{568E45D7-93CD-4A60-AF95-C7CC55B3CAF9}">
      <dgm:prSet phldrT="[Texto]"/>
      <dgm:spPr/>
      <dgm:t>
        <a:bodyPr/>
        <a:lstStyle/>
        <a:p>
          <a:r>
            <a:rPr lang="es-MX" dirty="0"/>
            <a:t>Detección de valores atípicos</a:t>
          </a:r>
          <a:endParaRPr lang="es-CR" dirty="0"/>
        </a:p>
      </dgm:t>
    </dgm:pt>
    <dgm:pt modelId="{90F044E8-09A3-4945-A070-2877C866FA27}" type="parTrans" cxnId="{5D47F7A3-E088-4E73-8F2C-D8B6F4E7E0C8}">
      <dgm:prSet/>
      <dgm:spPr/>
      <dgm:t>
        <a:bodyPr/>
        <a:lstStyle/>
        <a:p>
          <a:endParaRPr lang="es-CR"/>
        </a:p>
      </dgm:t>
    </dgm:pt>
    <dgm:pt modelId="{DF0EDF6D-CF78-48D3-A324-777DDB0BC30E}" type="sibTrans" cxnId="{5D47F7A3-E088-4E73-8F2C-D8B6F4E7E0C8}">
      <dgm:prSet/>
      <dgm:spPr/>
      <dgm:t>
        <a:bodyPr/>
        <a:lstStyle/>
        <a:p>
          <a:endParaRPr lang="es-CR"/>
        </a:p>
      </dgm:t>
    </dgm:pt>
    <dgm:pt modelId="{71054368-84C3-4332-BB60-595D51AB59FD}">
      <dgm:prSet phldrT="[Texto]"/>
      <dgm:spPr/>
      <dgm:t>
        <a:bodyPr/>
        <a:lstStyle/>
        <a:p>
          <a:r>
            <a:rPr lang="es-MX" dirty="0"/>
            <a:t>Oportunidades para personalizar servicios y mejorar la fidelización</a:t>
          </a:r>
          <a:endParaRPr lang="es-CR" dirty="0"/>
        </a:p>
      </dgm:t>
    </dgm:pt>
    <dgm:pt modelId="{A5CDF424-A558-412A-846B-A096B80FE574}" type="parTrans" cxnId="{E7531A9C-3478-425C-8289-0ADD1CA3EA0F}">
      <dgm:prSet/>
      <dgm:spPr/>
      <dgm:t>
        <a:bodyPr/>
        <a:lstStyle/>
        <a:p>
          <a:endParaRPr lang="es-CR"/>
        </a:p>
      </dgm:t>
    </dgm:pt>
    <dgm:pt modelId="{AF2CC64E-1C9D-4D14-857B-FD37E6024AFE}" type="sibTrans" cxnId="{E7531A9C-3478-425C-8289-0ADD1CA3EA0F}">
      <dgm:prSet/>
      <dgm:spPr/>
      <dgm:t>
        <a:bodyPr/>
        <a:lstStyle/>
        <a:p>
          <a:endParaRPr lang="es-CR"/>
        </a:p>
      </dgm:t>
    </dgm:pt>
    <dgm:pt modelId="{C0F9634E-6223-4736-8EC6-D24FB25B884A}">
      <dgm:prSet phldrT="[Texto]"/>
      <dgm:spPr/>
      <dgm:t>
        <a:bodyPr/>
        <a:lstStyle/>
        <a:p>
          <a:r>
            <a:rPr lang="es-MX" dirty="0"/>
            <a:t>Información clave para la toma de decisiones estratégicas</a:t>
          </a:r>
          <a:endParaRPr lang="es-CR" dirty="0"/>
        </a:p>
      </dgm:t>
    </dgm:pt>
    <dgm:pt modelId="{233DC9D6-6632-4667-A07E-5894EB106E7F}" type="parTrans" cxnId="{F94D41B6-0835-4F68-9124-2D17ACDB0F4C}">
      <dgm:prSet/>
      <dgm:spPr/>
      <dgm:t>
        <a:bodyPr/>
        <a:lstStyle/>
        <a:p>
          <a:endParaRPr lang="es-CR"/>
        </a:p>
      </dgm:t>
    </dgm:pt>
    <dgm:pt modelId="{2585A14E-7EA6-40D3-B07A-54FF83FC5296}" type="sibTrans" cxnId="{F94D41B6-0835-4F68-9124-2D17ACDB0F4C}">
      <dgm:prSet/>
      <dgm:spPr/>
      <dgm:t>
        <a:bodyPr/>
        <a:lstStyle/>
        <a:p>
          <a:endParaRPr lang="es-CR"/>
        </a:p>
      </dgm:t>
    </dgm:pt>
    <dgm:pt modelId="{3301183F-381A-4289-9E0C-55C7BB565715}" type="pres">
      <dgm:prSet presAssocID="{42955A60-D012-4EFA-965A-FE02379E5491}" presName="linear" presStyleCnt="0">
        <dgm:presLayoutVars>
          <dgm:dir/>
          <dgm:animLvl val="lvl"/>
          <dgm:resizeHandles val="exact"/>
        </dgm:presLayoutVars>
      </dgm:prSet>
      <dgm:spPr/>
    </dgm:pt>
    <dgm:pt modelId="{B99723BE-D8A5-411A-8004-93D2F1AD4D42}" type="pres">
      <dgm:prSet presAssocID="{568E45D7-93CD-4A60-AF95-C7CC55B3CAF9}" presName="parentLin" presStyleCnt="0"/>
      <dgm:spPr/>
    </dgm:pt>
    <dgm:pt modelId="{79DB9F24-9BC5-4B7D-A6F7-97E795BF6144}" type="pres">
      <dgm:prSet presAssocID="{568E45D7-93CD-4A60-AF95-C7CC55B3CAF9}" presName="parentLeftMargin" presStyleLbl="node1" presStyleIdx="0" presStyleCnt="3"/>
      <dgm:spPr/>
    </dgm:pt>
    <dgm:pt modelId="{1389D425-3750-4E87-9C2A-B4DD281346D4}" type="pres">
      <dgm:prSet presAssocID="{568E45D7-93CD-4A60-AF95-C7CC55B3CA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659049-1BC1-4CE9-884C-F47AE92657F5}" type="pres">
      <dgm:prSet presAssocID="{568E45D7-93CD-4A60-AF95-C7CC55B3CAF9}" presName="negativeSpace" presStyleCnt="0"/>
      <dgm:spPr/>
    </dgm:pt>
    <dgm:pt modelId="{DA13AE14-FC33-499A-9AEF-A0980D40B87B}" type="pres">
      <dgm:prSet presAssocID="{568E45D7-93CD-4A60-AF95-C7CC55B3CAF9}" presName="childText" presStyleLbl="conFgAcc1" presStyleIdx="0" presStyleCnt="3">
        <dgm:presLayoutVars>
          <dgm:bulletEnabled val="1"/>
        </dgm:presLayoutVars>
      </dgm:prSet>
      <dgm:spPr/>
    </dgm:pt>
    <dgm:pt modelId="{F5E532E0-7DC8-4C0F-821A-3FE3DD3B50F9}" type="pres">
      <dgm:prSet presAssocID="{DF0EDF6D-CF78-48D3-A324-777DDB0BC30E}" presName="spaceBetweenRectangles" presStyleCnt="0"/>
      <dgm:spPr/>
    </dgm:pt>
    <dgm:pt modelId="{2B087960-9C1B-4B3D-AA3C-55DD52784B74}" type="pres">
      <dgm:prSet presAssocID="{71054368-84C3-4332-BB60-595D51AB59FD}" presName="parentLin" presStyleCnt="0"/>
      <dgm:spPr/>
    </dgm:pt>
    <dgm:pt modelId="{EAC64C48-62DA-4825-98F7-E608EC9A88D9}" type="pres">
      <dgm:prSet presAssocID="{71054368-84C3-4332-BB60-595D51AB59FD}" presName="parentLeftMargin" presStyleLbl="node1" presStyleIdx="0" presStyleCnt="3"/>
      <dgm:spPr/>
    </dgm:pt>
    <dgm:pt modelId="{9E20A437-0626-4903-8AFC-68DEF90B73F9}" type="pres">
      <dgm:prSet presAssocID="{71054368-84C3-4332-BB60-595D51AB59F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BA7B0E4-C08A-4344-B91E-D50FD511BEE0}" type="pres">
      <dgm:prSet presAssocID="{71054368-84C3-4332-BB60-595D51AB59FD}" presName="negativeSpace" presStyleCnt="0"/>
      <dgm:spPr/>
    </dgm:pt>
    <dgm:pt modelId="{D4FEF10A-CCC4-4847-92DF-4D5B569871C7}" type="pres">
      <dgm:prSet presAssocID="{71054368-84C3-4332-BB60-595D51AB59FD}" presName="childText" presStyleLbl="conFgAcc1" presStyleIdx="1" presStyleCnt="3">
        <dgm:presLayoutVars>
          <dgm:bulletEnabled val="1"/>
        </dgm:presLayoutVars>
      </dgm:prSet>
      <dgm:spPr/>
    </dgm:pt>
    <dgm:pt modelId="{A8920F08-99D8-478C-B8B9-B4B342C4107D}" type="pres">
      <dgm:prSet presAssocID="{AF2CC64E-1C9D-4D14-857B-FD37E6024AFE}" presName="spaceBetweenRectangles" presStyleCnt="0"/>
      <dgm:spPr/>
    </dgm:pt>
    <dgm:pt modelId="{490D36D3-E089-48F3-B415-5C9ACEF5CD69}" type="pres">
      <dgm:prSet presAssocID="{C0F9634E-6223-4736-8EC6-D24FB25B884A}" presName="parentLin" presStyleCnt="0"/>
      <dgm:spPr/>
    </dgm:pt>
    <dgm:pt modelId="{9B721C04-13DB-4128-B387-F8D5E536B04A}" type="pres">
      <dgm:prSet presAssocID="{C0F9634E-6223-4736-8EC6-D24FB25B884A}" presName="parentLeftMargin" presStyleLbl="node1" presStyleIdx="1" presStyleCnt="3"/>
      <dgm:spPr/>
    </dgm:pt>
    <dgm:pt modelId="{E7DAFF9F-9E35-41EE-B890-4DDE13A48859}" type="pres">
      <dgm:prSet presAssocID="{C0F9634E-6223-4736-8EC6-D24FB25B884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87AFE19-C4BA-451D-8ADC-490D9F0B491C}" type="pres">
      <dgm:prSet presAssocID="{C0F9634E-6223-4736-8EC6-D24FB25B884A}" presName="negativeSpace" presStyleCnt="0"/>
      <dgm:spPr/>
    </dgm:pt>
    <dgm:pt modelId="{D29E4681-700F-432F-A30D-63858DB82DE4}" type="pres">
      <dgm:prSet presAssocID="{C0F9634E-6223-4736-8EC6-D24FB25B884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74CA0F-B847-439A-832C-F9739AB93D3C}" type="presOf" srcId="{568E45D7-93CD-4A60-AF95-C7CC55B3CAF9}" destId="{1389D425-3750-4E87-9C2A-B4DD281346D4}" srcOrd="1" destOrd="0" presId="urn:microsoft.com/office/officeart/2005/8/layout/list1"/>
    <dgm:cxn modelId="{A989AD2D-1877-45C3-9330-7F383CF54F15}" type="presOf" srcId="{C0F9634E-6223-4736-8EC6-D24FB25B884A}" destId="{E7DAFF9F-9E35-41EE-B890-4DDE13A48859}" srcOrd="1" destOrd="0" presId="urn:microsoft.com/office/officeart/2005/8/layout/list1"/>
    <dgm:cxn modelId="{3E02E932-C77F-475F-9C05-193E7025ACC3}" type="presOf" srcId="{C0F9634E-6223-4736-8EC6-D24FB25B884A}" destId="{9B721C04-13DB-4128-B387-F8D5E536B04A}" srcOrd="0" destOrd="0" presId="urn:microsoft.com/office/officeart/2005/8/layout/list1"/>
    <dgm:cxn modelId="{2E41D93C-2308-4E44-AF08-43385A8D510B}" type="presOf" srcId="{71054368-84C3-4332-BB60-595D51AB59FD}" destId="{9E20A437-0626-4903-8AFC-68DEF90B73F9}" srcOrd="1" destOrd="0" presId="urn:microsoft.com/office/officeart/2005/8/layout/list1"/>
    <dgm:cxn modelId="{76156444-A6AB-494F-A60D-601804FC4049}" type="presOf" srcId="{42955A60-D012-4EFA-965A-FE02379E5491}" destId="{3301183F-381A-4289-9E0C-55C7BB565715}" srcOrd="0" destOrd="0" presId="urn:microsoft.com/office/officeart/2005/8/layout/list1"/>
    <dgm:cxn modelId="{E7531A9C-3478-425C-8289-0ADD1CA3EA0F}" srcId="{42955A60-D012-4EFA-965A-FE02379E5491}" destId="{71054368-84C3-4332-BB60-595D51AB59FD}" srcOrd="1" destOrd="0" parTransId="{A5CDF424-A558-412A-846B-A096B80FE574}" sibTransId="{AF2CC64E-1C9D-4D14-857B-FD37E6024AFE}"/>
    <dgm:cxn modelId="{5D47F7A3-E088-4E73-8F2C-D8B6F4E7E0C8}" srcId="{42955A60-D012-4EFA-965A-FE02379E5491}" destId="{568E45D7-93CD-4A60-AF95-C7CC55B3CAF9}" srcOrd="0" destOrd="0" parTransId="{90F044E8-09A3-4945-A070-2877C866FA27}" sibTransId="{DF0EDF6D-CF78-48D3-A324-777DDB0BC30E}"/>
    <dgm:cxn modelId="{F94D41B6-0835-4F68-9124-2D17ACDB0F4C}" srcId="{42955A60-D012-4EFA-965A-FE02379E5491}" destId="{C0F9634E-6223-4736-8EC6-D24FB25B884A}" srcOrd="2" destOrd="0" parTransId="{233DC9D6-6632-4667-A07E-5894EB106E7F}" sibTransId="{2585A14E-7EA6-40D3-B07A-54FF83FC5296}"/>
    <dgm:cxn modelId="{1F125BBF-CBE0-4363-96EF-1099269E625D}" type="presOf" srcId="{568E45D7-93CD-4A60-AF95-C7CC55B3CAF9}" destId="{79DB9F24-9BC5-4B7D-A6F7-97E795BF6144}" srcOrd="0" destOrd="0" presId="urn:microsoft.com/office/officeart/2005/8/layout/list1"/>
    <dgm:cxn modelId="{8CE949F6-BB91-4DC5-B566-3BDAEFB5D0DB}" type="presOf" srcId="{71054368-84C3-4332-BB60-595D51AB59FD}" destId="{EAC64C48-62DA-4825-98F7-E608EC9A88D9}" srcOrd="0" destOrd="0" presId="urn:microsoft.com/office/officeart/2005/8/layout/list1"/>
    <dgm:cxn modelId="{08F47880-338A-4A51-95BC-7E40923BAC6B}" type="presParOf" srcId="{3301183F-381A-4289-9E0C-55C7BB565715}" destId="{B99723BE-D8A5-411A-8004-93D2F1AD4D42}" srcOrd="0" destOrd="0" presId="urn:microsoft.com/office/officeart/2005/8/layout/list1"/>
    <dgm:cxn modelId="{BF0878CC-708D-4C98-B8E0-9EA5BC053C32}" type="presParOf" srcId="{B99723BE-D8A5-411A-8004-93D2F1AD4D42}" destId="{79DB9F24-9BC5-4B7D-A6F7-97E795BF6144}" srcOrd="0" destOrd="0" presId="urn:microsoft.com/office/officeart/2005/8/layout/list1"/>
    <dgm:cxn modelId="{4B3242B2-A936-49DE-AA8B-99750BD78D08}" type="presParOf" srcId="{B99723BE-D8A5-411A-8004-93D2F1AD4D42}" destId="{1389D425-3750-4E87-9C2A-B4DD281346D4}" srcOrd="1" destOrd="0" presId="urn:microsoft.com/office/officeart/2005/8/layout/list1"/>
    <dgm:cxn modelId="{7ED5C698-BF12-4B03-87CF-5817A9A170AB}" type="presParOf" srcId="{3301183F-381A-4289-9E0C-55C7BB565715}" destId="{30659049-1BC1-4CE9-884C-F47AE92657F5}" srcOrd="1" destOrd="0" presId="urn:microsoft.com/office/officeart/2005/8/layout/list1"/>
    <dgm:cxn modelId="{3C458600-2C4F-43C4-BDE7-6A53DF096219}" type="presParOf" srcId="{3301183F-381A-4289-9E0C-55C7BB565715}" destId="{DA13AE14-FC33-499A-9AEF-A0980D40B87B}" srcOrd="2" destOrd="0" presId="urn:microsoft.com/office/officeart/2005/8/layout/list1"/>
    <dgm:cxn modelId="{5108B885-6555-4BB8-8265-98B7A431ED69}" type="presParOf" srcId="{3301183F-381A-4289-9E0C-55C7BB565715}" destId="{F5E532E0-7DC8-4C0F-821A-3FE3DD3B50F9}" srcOrd="3" destOrd="0" presId="urn:microsoft.com/office/officeart/2005/8/layout/list1"/>
    <dgm:cxn modelId="{FEC0038E-162B-4CEC-B2AC-39EDD86FA2A9}" type="presParOf" srcId="{3301183F-381A-4289-9E0C-55C7BB565715}" destId="{2B087960-9C1B-4B3D-AA3C-55DD52784B74}" srcOrd="4" destOrd="0" presId="urn:microsoft.com/office/officeart/2005/8/layout/list1"/>
    <dgm:cxn modelId="{E3CFA450-0634-4471-BFDA-BBD3B39A034E}" type="presParOf" srcId="{2B087960-9C1B-4B3D-AA3C-55DD52784B74}" destId="{EAC64C48-62DA-4825-98F7-E608EC9A88D9}" srcOrd="0" destOrd="0" presId="urn:microsoft.com/office/officeart/2005/8/layout/list1"/>
    <dgm:cxn modelId="{592B0408-839F-4C6B-8069-091B4845C02B}" type="presParOf" srcId="{2B087960-9C1B-4B3D-AA3C-55DD52784B74}" destId="{9E20A437-0626-4903-8AFC-68DEF90B73F9}" srcOrd="1" destOrd="0" presId="urn:microsoft.com/office/officeart/2005/8/layout/list1"/>
    <dgm:cxn modelId="{53BED6E2-1EAB-4029-BF82-ADA2D732A5CB}" type="presParOf" srcId="{3301183F-381A-4289-9E0C-55C7BB565715}" destId="{DBA7B0E4-C08A-4344-B91E-D50FD511BEE0}" srcOrd="5" destOrd="0" presId="urn:microsoft.com/office/officeart/2005/8/layout/list1"/>
    <dgm:cxn modelId="{E10750EB-658C-4ABE-A0DA-7D5BD213459D}" type="presParOf" srcId="{3301183F-381A-4289-9E0C-55C7BB565715}" destId="{D4FEF10A-CCC4-4847-92DF-4D5B569871C7}" srcOrd="6" destOrd="0" presId="urn:microsoft.com/office/officeart/2005/8/layout/list1"/>
    <dgm:cxn modelId="{98E99D28-F571-4E84-BBDD-CCD18BA508FE}" type="presParOf" srcId="{3301183F-381A-4289-9E0C-55C7BB565715}" destId="{A8920F08-99D8-478C-B8B9-B4B342C4107D}" srcOrd="7" destOrd="0" presId="urn:microsoft.com/office/officeart/2005/8/layout/list1"/>
    <dgm:cxn modelId="{B3AE39CF-7A2B-4023-BD92-CC0D2A50BB61}" type="presParOf" srcId="{3301183F-381A-4289-9E0C-55C7BB565715}" destId="{490D36D3-E089-48F3-B415-5C9ACEF5CD69}" srcOrd="8" destOrd="0" presId="urn:microsoft.com/office/officeart/2005/8/layout/list1"/>
    <dgm:cxn modelId="{16A4F7C5-63C7-447A-B06D-406CC5FD2C66}" type="presParOf" srcId="{490D36D3-E089-48F3-B415-5C9ACEF5CD69}" destId="{9B721C04-13DB-4128-B387-F8D5E536B04A}" srcOrd="0" destOrd="0" presId="urn:microsoft.com/office/officeart/2005/8/layout/list1"/>
    <dgm:cxn modelId="{D07360BB-AEE3-48C9-A11C-0E204077A869}" type="presParOf" srcId="{490D36D3-E089-48F3-B415-5C9ACEF5CD69}" destId="{E7DAFF9F-9E35-41EE-B890-4DDE13A48859}" srcOrd="1" destOrd="0" presId="urn:microsoft.com/office/officeart/2005/8/layout/list1"/>
    <dgm:cxn modelId="{62B4706E-BDFA-4640-B276-3EA4188C789C}" type="presParOf" srcId="{3301183F-381A-4289-9E0C-55C7BB565715}" destId="{887AFE19-C4BA-451D-8ADC-490D9F0B491C}" srcOrd="9" destOrd="0" presId="urn:microsoft.com/office/officeart/2005/8/layout/list1"/>
    <dgm:cxn modelId="{9B0822B7-747E-415B-996A-94506BE1C750}" type="presParOf" srcId="{3301183F-381A-4289-9E0C-55C7BB565715}" destId="{D29E4681-700F-432F-A30D-63858DB82DE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D4BD49-B76B-494A-B933-CDD164045990}">
      <dsp:nvSpPr>
        <dsp:cNvPr id="0" name=""/>
        <dsp:cNvSpPr/>
      </dsp:nvSpPr>
      <dsp:spPr>
        <a:xfrm>
          <a:off x="52747" y="636717"/>
          <a:ext cx="2358081" cy="258427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B60777-7F83-4249-8180-F8493C0A0C33}">
      <dsp:nvSpPr>
        <dsp:cNvPr id="0" name=""/>
        <dsp:cNvSpPr/>
      </dsp:nvSpPr>
      <dsp:spPr>
        <a:xfrm>
          <a:off x="8344" y="1867562"/>
          <a:ext cx="2446887" cy="26397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0" rIns="2032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600" kern="1200" dirty="0"/>
            <a:t>¿Existe una relación significativa entre la duración </a:t>
          </a:r>
          <a:r>
            <a:rPr lang="es-MX" sz="1600" kern="1200" dirty="0" err="1"/>
            <a:t>delentrenamiento</a:t>
          </a:r>
          <a:r>
            <a:rPr lang="es-MX" sz="1600" kern="1200" dirty="0"/>
            <a:t> y las calorías quemadas por los miembros del gimnasio?</a:t>
          </a:r>
          <a:endParaRPr lang="es-CR" sz="1600" kern="1200" dirty="0"/>
        </a:p>
      </dsp:txBody>
      <dsp:txXfrm>
        <a:off x="8344" y="1867562"/>
        <a:ext cx="1723159" cy="2639749"/>
      </dsp:txXfrm>
    </dsp:sp>
    <dsp:sp modelId="{17502506-7503-42FD-95AC-E35ECA84CE98}">
      <dsp:nvSpPr>
        <dsp:cNvPr id="0" name=""/>
        <dsp:cNvSpPr/>
      </dsp:nvSpPr>
      <dsp:spPr>
        <a:xfrm>
          <a:off x="1780074" y="2929210"/>
          <a:ext cx="825328" cy="825328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D2C4C6-5EA4-4DC6-A95D-FE57628225C3}">
      <dsp:nvSpPr>
        <dsp:cNvPr id="0" name=""/>
        <dsp:cNvSpPr/>
      </dsp:nvSpPr>
      <dsp:spPr>
        <a:xfrm>
          <a:off x="2809873" y="671939"/>
          <a:ext cx="2358081" cy="2418630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CE711D4-6EF0-419B-8957-BDD42D47AF96}">
      <dsp:nvSpPr>
        <dsp:cNvPr id="0" name=""/>
        <dsp:cNvSpPr/>
      </dsp:nvSpPr>
      <dsp:spPr>
        <a:xfrm>
          <a:off x="2809873" y="1807589"/>
          <a:ext cx="2358081" cy="2664500"/>
        </a:xfrm>
        <a:prstGeom prst="rect">
          <a:avLst/>
        </a:prstGeom>
        <a:gradFill rotWithShape="0">
          <a:gsLst>
            <a:gs pos="0">
              <a:schemeClr val="accent3">
                <a:hueOff val="-716701"/>
                <a:satOff val="590"/>
                <a:lumOff val="-491"/>
                <a:alphaOff val="0"/>
                <a:tint val="96000"/>
                <a:lumMod val="100000"/>
              </a:schemeClr>
            </a:gs>
            <a:gs pos="78000">
              <a:schemeClr val="accent3">
                <a:hueOff val="-716701"/>
                <a:satOff val="590"/>
                <a:lumOff val="-49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-716701"/>
              <a:satOff val="590"/>
              <a:lumOff val="-49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¿El tipo de ejercicio realizado por los miembros del gimnasio está relacionado con </a:t>
          </a:r>
          <a:r>
            <a:rPr lang="es-MX" sz="1500" kern="1200" dirty="0" err="1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lafrecuencia</a:t>
          </a:r>
          <a:r>
            <a:rPr lang="es-MX" sz="15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 con la que asisten al gimnasio y su consistencia en los entrenamientos?</a:t>
          </a:r>
          <a:endParaRPr lang="es-CR" sz="15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2809873" y="1807589"/>
        <a:ext cx="1660620" cy="2664500"/>
      </dsp:txXfrm>
    </dsp:sp>
    <dsp:sp modelId="{7138EECC-C4B0-4AA7-A6A0-B4EEF5C4E441}">
      <dsp:nvSpPr>
        <dsp:cNvPr id="0" name=""/>
        <dsp:cNvSpPr/>
      </dsp:nvSpPr>
      <dsp:spPr>
        <a:xfrm>
          <a:off x="4537200" y="2881612"/>
          <a:ext cx="825328" cy="825328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1000" r="-1000"/>
          </a:stretch>
        </a:blipFill>
        <a:ln w="12700" cap="rnd" cmpd="sng" algn="ctr">
          <a:solidFill>
            <a:schemeClr val="accent3">
              <a:tint val="40000"/>
              <a:alpha val="90000"/>
              <a:hueOff val="-829086"/>
              <a:satOff val="574"/>
              <a:lumOff val="13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6C2E0D2-5295-407B-A8B9-0685674F681E}">
      <dsp:nvSpPr>
        <dsp:cNvPr id="0" name=""/>
        <dsp:cNvSpPr/>
      </dsp:nvSpPr>
      <dsp:spPr>
        <a:xfrm>
          <a:off x="5566999" y="774672"/>
          <a:ext cx="2358081" cy="198359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57696B5-32F8-498F-A8B6-51E5D75BC26C}">
      <dsp:nvSpPr>
        <dsp:cNvPr id="0" name=""/>
        <dsp:cNvSpPr/>
      </dsp:nvSpPr>
      <dsp:spPr>
        <a:xfrm>
          <a:off x="5566999" y="1680756"/>
          <a:ext cx="2358081" cy="2688601"/>
        </a:xfrm>
        <a:prstGeom prst="rect">
          <a:avLst/>
        </a:prstGeom>
        <a:gradFill rotWithShape="0">
          <a:gsLst>
            <a:gs pos="0">
              <a:schemeClr val="accent3">
                <a:hueOff val="-1433403"/>
                <a:satOff val="1180"/>
                <a:lumOff val="-981"/>
                <a:alphaOff val="0"/>
                <a:tint val="96000"/>
                <a:lumMod val="100000"/>
              </a:schemeClr>
            </a:gs>
            <a:gs pos="78000">
              <a:schemeClr val="accent3">
                <a:hueOff val="-1433403"/>
                <a:satOff val="1180"/>
                <a:lumOff val="-98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3">
              <a:hueOff val="-1433403"/>
              <a:satOff val="1180"/>
              <a:lumOff val="-98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¿Existe una relación significativa entre el Índice de Masa Corporal (IMC) de los miembros y la frecuencia de sus entrenamientos en el gimnasio?</a:t>
          </a:r>
          <a:endParaRPr lang="es-CR" sz="1500" kern="1200" dirty="0">
            <a:solidFill>
              <a:prstClr val="white"/>
            </a:solidFill>
            <a:latin typeface="Trebuchet MS" panose="020B0603020202020204"/>
            <a:ea typeface="+mn-ea"/>
            <a:cs typeface="+mn-cs"/>
          </a:endParaRPr>
        </a:p>
      </dsp:txBody>
      <dsp:txXfrm>
        <a:off x="5566999" y="1680756"/>
        <a:ext cx="1660620" cy="2688601"/>
      </dsp:txXfrm>
    </dsp:sp>
    <dsp:sp modelId="{FD3EC512-976D-4C2B-86DC-9DF082320FE4}">
      <dsp:nvSpPr>
        <dsp:cNvPr id="0" name=""/>
        <dsp:cNvSpPr/>
      </dsp:nvSpPr>
      <dsp:spPr>
        <a:xfrm>
          <a:off x="7294326" y="2766829"/>
          <a:ext cx="825328" cy="825328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rnd" cmpd="sng" algn="ctr">
          <a:solidFill>
            <a:schemeClr val="accent3">
              <a:tint val="40000"/>
              <a:alpha val="90000"/>
              <a:hueOff val="-1658172"/>
              <a:satOff val="1149"/>
              <a:lumOff val="2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3AE14-FC33-499A-9AEF-A0980D40B87B}">
      <dsp:nvSpPr>
        <dsp:cNvPr id="0" name=""/>
        <dsp:cNvSpPr/>
      </dsp:nvSpPr>
      <dsp:spPr>
        <a:xfrm>
          <a:off x="0" y="1413826"/>
          <a:ext cx="881803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9D425-3750-4E87-9C2A-B4DD281346D4}">
      <dsp:nvSpPr>
        <dsp:cNvPr id="0" name=""/>
        <dsp:cNvSpPr/>
      </dsp:nvSpPr>
      <dsp:spPr>
        <a:xfrm>
          <a:off x="440901" y="985786"/>
          <a:ext cx="6172623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10" tIns="0" rIns="2333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Detección de valores atípicos</a:t>
          </a:r>
          <a:endParaRPr lang="es-CR" sz="2900" kern="1200" dirty="0"/>
        </a:p>
      </dsp:txBody>
      <dsp:txXfrm>
        <a:off x="482691" y="1027576"/>
        <a:ext cx="6089043" cy="772500"/>
      </dsp:txXfrm>
    </dsp:sp>
    <dsp:sp modelId="{D4FEF10A-CCC4-4847-92DF-4D5B569871C7}">
      <dsp:nvSpPr>
        <dsp:cNvPr id="0" name=""/>
        <dsp:cNvSpPr/>
      </dsp:nvSpPr>
      <dsp:spPr>
        <a:xfrm>
          <a:off x="0" y="2729266"/>
          <a:ext cx="881803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20A437-0626-4903-8AFC-68DEF90B73F9}">
      <dsp:nvSpPr>
        <dsp:cNvPr id="0" name=""/>
        <dsp:cNvSpPr/>
      </dsp:nvSpPr>
      <dsp:spPr>
        <a:xfrm>
          <a:off x="440901" y="2301226"/>
          <a:ext cx="6172623" cy="856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10" tIns="0" rIns="2333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Oportunidades para personalizar servicios y mejorar la fidelización</a:t>
          </a:r>
          <a:endParaRPr lang="es-CR" sz="2900" kern="1200" dirty="0"/>
        </a:p>
      </dsp:txBody>
      <dsp:txXfrm>
        <a:off x="482691" y="2343016"/>
        <a:ext cx="6089043" cy="772500"/>
      </dsp:txXfrm>
    </dsp:sp>
    <dsp:sp modelId="{D29E4681-700F-432F-A30D-63858DB82DE4}">
      <dsp:nvSpPr>
        <dsp:cNvPr id="0" name=""/>
        <dsp:cNvSpPr/>
      </dsp:nvSpPr>
      <dsp:spPr>
        <a:xfrm>
          <a:off x="0" y="4044706"/>
          <a:ext cx="881803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AFF9F-9E35-41EE-B890-4DDE13A48859}">
      <dsp:nvSpPr>
        <dsp:cNvPr id="0" name=""/>
        <dsp:cNvSpPr/>
      </dsp:nvSpPr>
      <dsp:spPr>
        <a:xfrm>
          <a:off x="440901" y="3616666"/>
          <a:ext cx="6172623" cy="85608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3310" tIns="0" rIns="23331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Información clave para la toma de decisiones estratégicas</a:t>
          </a:r>
          <a:endParaRPr lang="es-CR" sz="2900" kern="1200" dirty="0"/>
        </a:p>
      </dsp:txBody>
      <dsp:txXfrm>
        <a:off x="482691" y="3658456"/>
        <a:ext cx="6089043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18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745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5419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6370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260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46332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9716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81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608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23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154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34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58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80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5595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1586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366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64734" y="1291630"/>
            <a:ext cx="8046337" cy="2137370"/>
          </a:xfrm>
        </p:spPr>
        <p:txBody>
          <a:bodyPr/>
          <a:lstStyle/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Análisis de Datos sobre el Seguimiento de Ejercicio de Miembros en un Gimnasio para Mejorar el Rendimiento y la Experiencia del Usuario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5021F7-6FD1-1C02-340F-800D8048915D}"/>
              </a:ext>
            </a:extLst>
          </p:cNvPr>
          <p:cNvSpPr txBox="1">
            <a:spLocks/>
          </p:cNvSpPr>
          <p:nvPr/>
        </p:nvSpPr>
        <p:spPr>
          <a:xfrm>
            <a:off x="1574801" y="3429000"/>
            <a:ext cx="8046337" cy="21373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Andrey Sanchez </a:t>
            </a:r>
          </a:p>
          <a:p>
            <a:r>
              <a:rPr lang="es-MX" sz="3200" dirty="0">
                <a:solidFill>
                  <a:schemeClr val="accent2">
                    <a:lumMod val="75000"/>
                  </a:schemeClr>
                </a:solidFill>
              </a:rPr>
              <a:t>David Tencio</a:t>
            </a:r>
            <a:endParaRPr lang="es-ES" sz="3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42AB-549C-098F-5983-1E06DE05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5E66545-6ED9-9BE1-75ED-F6ADD3125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-42332"/>
            <a:ext cx="6489887" cy="656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97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B51F6-A752-57CC-9D0B-15BAC405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9FD86D-07BE-CC52-E58E-73A8BF1814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8721"/>
            <a:ext cx="9144000" cy="918029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Conclusiones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2AB83FB1-60F0-9FE4-938A-A973A175B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881975"/>
              </p:ext>
            </p:extLst>
          </p:nvPr>
        </p:nvGraphicFramePr>
        <p:xfrm>
          <a:off x="1071034" y="1049867"/>
          <a:ext cx="8818033" cy="57612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393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C8670-9DD7-D1C9-DD72-7A6888BA6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46FC2B3B-71D5-5586-A59D-71A414BD1FA7}"/>
              </a:ext>
            </a:extLst>
          </p:cNvPr>
          <p:cNvGraphicFramePr/>
          <p:nvPr/>
        </p:nvGraphicFramePr>
        <p:xfrm>
          <a:off x="1566332" y="1270000"/>
          <a:ext cx="8128000" cy="5144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ítulo 1">
            <a:extLst>
              <a:ext uri="{FF2B5EF4-FFF2-40B4-BE49-F238E27FC236}">
                <a16:creationId xmlns:a16="http://schemas.microsoft.com/office/drawing/2014/main" id="{D9B86031-5E3A-4D8E-8CE0-90595F1D9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519" y="485276"/>
            <a:ext cx="9144000" cy="918029"/>
          </a:xfrm>
        </p:spPr>
        <p:txBody>
          <a:bodyPr>
            <a:normAutofit/>
          </a:bodyPr>
          <a:lstStyle/>
          <a:p>
            <a:pPr algn="ctr"/>
            <a:r>
              <a:rPr lang="es-ES" dirty="0" err="1"/>
              <a:t>Hipotesis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3439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CE5EA-74D0-977C-C067-5C1999D0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31EEE-0DB3-1AC1-3FAF-47D833A87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519" y="485276"/>
            <a:ext cx="9144000" cy="918029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Estadísticas básicas</a:t>
            </a: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05F09063-C42F-98E5-ADE1-DF9F675B7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876406"/>
              </p:ext>
            </p:extLst>
          </p:nvPr>
        </p:nvGraphicFramePr>
        <p:xfrm>
          <a:off x="1296389" y="1712025"/>
          <a:ext cx="9598136" cy="45534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96942">
                  <a:extLst>
                    <a:ext uri="{9D8B030D-6E8A-4147-A177-3AD203B41FA5}">
                      <a16:colId xmlns:a16="http://schemas.microsoft.com/office/drawing/2014/main" val="1205801071"/>
                    </a:ext>
                  </a:extLst>
                </a:gridCol>
                <a:gridCol w="1307922">
                  <a:extLst>
                    <a:ext uri="{9D8B030D-6E8A-4147-A177-3AD203B41FA5}">
                      <a16:colId xmlns:a16="http://schemas.microsoft.com/office/drawing/2014/main" val="2072143502"/>
                    </a:ext>
                  </a:extLst>
                </a:gridCol>
                <a:gridCol w="1307922">
                  <a:extLst>
                    <a:ext uri="{9D8B030D-6E8A-4147-A177-3AD203B41FA5}">
                      <a16:colId xmlns:a16="http://schemas.microsoft.com/office/drawing/2014/main" val="3371720807"/>
                    </a:ext>
                  </a:extLst>
                </a:gridCol>
                <a:gridCol w="1247556">
                  <a:extLst>
                    <a:ext uri="{9D8B030D-6E8A-4147-A177-3AD203B41FA5}">
                      <a16:colId xmlns:a16="http://schemas.microsoft.com/office/drawing/2014/main" val="2977392077"/>
                    </a:ext>
                  </a:extLst>
                </a:gridCol>
                <a:gridCol w="1307922">
                  <a:extLst>
                    <a:ext uri="{9D8B030D-6E8A-4147-A177-3AD203B41FA5}">
                      <a16:colId xmlns:a16="http://schemas.microsoft.com/office/drawing/2014/main" val="3765215395"/>
                    </a:ext>
                  </a:extLst>
                </a:gridCol>
                <a:gridCol w="1629872">
                  <a:extLst>
                    <a:ext uri="{9D8B030D-6E8A-4147-A177-3AD203B41FA5}">
                      <a16:colId xmlns:a16="http://schemas.microsoft.com/office/drawing/2014/main" val="77401287"/>
                    </a:ext>
                  </a:extLst>
                </a:gridCol>
              </a:tblGrid>
              <a:tr h="325246"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749256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Mínima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Máxima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Promedio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Mediana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Moda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6892602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Edad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59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38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43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697582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Peso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40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129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74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70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(57,7 - 75,6)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2279118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Estatura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1,5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1,72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1,71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1,62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334126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Duración sesión (hora)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0,5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1,25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1,26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(1,03-1,13-1,37)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8167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Frecuencia días (semana)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438513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Calorías quemadas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303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1783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905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893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(883-1025)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318900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IMC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12,3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49,8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24,9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24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23,53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3028393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dirty="0">
                          <a:effectLst/>
                          <a:latin typeface="Aptos Narrow"/>
                        </a:rPr>
                        <a:t>Tipo de ejercicio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4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dirty="0"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dirty="0"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3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73747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err="1">
                          <a:effectLst/>
                          <a:latin typeface="Aptos Narrow"/>
                        </a:rPr>
                        <a:t>Gender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1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dirty="0"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S" sz="1200" dirty="0"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dirty="0">
                          <a:effectLst/>
                          <a:latin typeface="Aptos Narrow"/>
                        </a:rPr>
                        <a:t>2</a:t>
                      </a:r>
                    </a:p>
                  </a:txBody>
                  <a:tcPr marL="9525" marR="9525" marT="9525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771721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719667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fontAlgn="b"/>
                      <a:r>
                        <a:rPr lang="es-ES" sz="1100" dirty="0">
                          <a:effectLst/>
                          <a:latin typeface="Aptos Narrow"/>
                        </a:rPr>
                        <a:t>Total de observaciones: 973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66669"/>
                  </a:ext>
                </a:extLst>
              </a:tr>
              <a:tr h="325246">
                <a:tc>
                  <a:txBody>
                    <a:bodyPr/>
                    <a:lstStyle/>
                    <a:p>
                      <a:pPr fontAlgn="b"/>
                      <a:r>
                        <a:rPr lang="es-ES" sz="1100" dirty="0">
                          <a:effectLst/>
                          <a:latin typeface="Aptos Narrow"/>
                        </a:rPr>
                        <a:t>Total de variables: 15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"/>
                      <a:endParaRPr lang="es-ES" sz="1100"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49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26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6A0C3-3BF2-C435-9D09-95753D6C7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E5248-742E-3B45-C6B8-21780F5350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4C497D-DFB9-1FEC-BBF0-1E293E9EE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 descr="Gráfico, Diagrama, Gráfico de cajas y bigotes&#10;&#10;El contenido generado por IA puede ser incorrecto.">
            <a:extLst>
              <a:ext uri="{FF2B5EF4-FFF2-40B4-BE49-F238E27FC236}">
                <a16:creationId xmlns:a16="http://schemas.microsoft.com/office/drawing/2014/main" id="{F188CA02-5527-42F0-A453-C66D27FB2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" y="0"/>
            <a:ext cx="121772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33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C2F37-4D7C-4092-E7AA-8480F1012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8CDBE-B7F2-6FA1-9D15-C2348A6A67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3DD563-1724-B2B8-EC78-99C0C12803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2D85BE1A-1C12-BC5F-1204-90A86A462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325" y="1312456"/>
            <a:ext cx="9777351" cy="402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7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851F8-531B-DC49-CC45-2F2BCF16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40FB9C-20A9-557E-302D-9255E9F75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3" y="279400"/>
            <a:ext cx="11396133" cy="668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75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42AB-549C-098F-5983-1E06DE05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5ACE329C-B2A1-055C-9A02-E0E89AC1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88" y="1159933"/>
            <a:ext cx="11504145" cy="515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9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42AB-549C-098F-5983-1E06DE05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02C8C6D-109D-441C-1630-DAC74CFE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0012"/>
            <a:ext cx="10287000" cy="665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90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42AB-549C-098F-5983-1E06DE05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A0BD3B-28A1-A0A9-D67E-F1ED2797F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" y="195165"/>
            <a:ext cx="11794067" cy="646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673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208</Words>
  <Application>Microsoft Office PowerPoint</Application>
  <PresentationFormat>Panorámica</PresentationFormat>
  <Paragraphs>69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Trebuchet MS</vt:lpstr>
      <vt:lpstr>Wingdings 3</vt:lpstr>
      <vt:lpstr>Faceta</vt:lpstr>
      <vt:lpstr>Análisis de Datos sobre el Seguimiento de Ejercicio de Miembros en un Gimnasio para Mejorar el Rendimiento y la Experiencia del Usuario</vt:lpstr>
      <vt:lpstr>Hipotesis</vt:lpstr>
      <vt:lpstr>Estadísticas básicas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Andrey Sanchez zuñiga</dc:creator>
  <cp:lastModifiedBy>Andrey Sanchez</cp:lastModifiedBy>
  <cp:revision>96</cp:revision>
  <dcterms:created xsi:type="dcterms:W3CDTF">2025-04-23T23:05:22Z</dcterms:created>
  <dcterms:modified xsi:type="dcterms:W3CDTF">2025-04-25T22:21:42Z</dcterms:modified>
</cp:coreProperties>
</file>