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75" d="100"/>
          <a:sy n="75" d="100"/>
        </p:scale>
        <p:origin x="-58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22689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4-01-21T10:26:20.520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370 1693 0,'0'0'0,"27"0"16,-1 0 0,54 0 140,26 0-140,-27 0-16,0 0 15,54 0 1,-1 0-1,27 0 1,-27 0 0,53 0-1,27 0 1,-27 0 0,-106 0-16,80 0 15,0 0 1,-106 0-1,53 0 17,26 0-17,27 0 1,26 0 0,79 0-1,-158 0 1,79 0-1,54 0 1,-28 0 0,1 0-1,53 0 1,26 0 0,-80 0-1,133 0 1,0 0 15,106 0-15,-80 0-1,-79-26 1,-105 26 0,-81 0-1,1 0 1,-26 0-1,131 0 1,-25 0 0,52 0-1,-80 0 1,-52 0 0,0 0-1,106 0 16,-133 0-31,133 0 32,26 0-17,79 0 1,-184 0 0,211 0-1,-133 0 1,107 0-1,185 0 1,26 0 0,-106 0-1,-26 0 1,-27 0 0,107 0-1,78 0 1,186 0 15,-529 0-15,237 0-1,-105 0 1,0 0 0,186-27-1,-107 27 1,-132 0-1,-132 0 1,-1 0 0,28 0-1,52 0 17,-185 0-32,0 0 15,0 0 1,-27 0 15,27 0-15,0 0-1,-27 0 1</inkml:trace>
  <inkml:trace contextRef="#ctx0" brushRef="#br0" timeOffset="4240.082">6588 17912 0,'132'0'109,"27"0"-93,53 0-16,-80 0 15,133 0 1,-133 0 0,-26 0-1,0 0 1,52 0 0,1 0-1,-53 0 1,-27 0-16,54 0 15,-28 0 1,-25 0 15,-1 0-15,1 0 0,-27 0-1,79 0 1,-26 0-1,26 0 1,0 0 0,27 0-1,-80 0-15,1 0 16,52 0 0,80 0-1,52 0 1,-52 0-1,-27 0 17,53 0-17,53 0 1,-158 0 0,-28 0-1,-52 0 1,27 0-1,26 0 1,105 0 0,-105 0-1,-53 0 1,0 0 0,53 0-1,0 0 1,26 0-1,0 0 1,-52 0 0,52 0 15,-53 0-31,27 0 16,-27 0-1,27 0 1,132 0-1,-52 0 1,-54 0 0,-26 0-1,26 0 1,53 0 0,106 0-1,53 0 16,-132 0-31,0 0 0,158 0 32,-26 0-17,-185 0 1,-133 0 0,27 26-1,53-26 1,26 0-1,80 27 1,-27-27 0,0 0-1,-52 0 1,-1 0 0,27 0-1,-27 0 1,-106 0-1,27 0 1,0 0-16,27 0 31,-1 0-15,53 0 0,-79 0-1,-26 0 1,-27 26-1,26-26 17,27 0-17,0 0 1,-27 0 125</inkml:trace>
  <inkml:trace contextRef="#ctx0" brushRef="#br0" timeOffset="8960.1">17939 1799 0,'0'79'141,"0"1"-141,0 52 15,0 0-15,0 265 16,0-106 0,0-53 15,0 27-15,-27-80-1,1 80 1,26-160-16,0 1 15,-27 265 1,-26-186 0,27-26-1,26-54 1,0 28 0,0-1-1,0 0 1,0 27-1,0-53 1,53-27 15,-27 27-15,-26-27 0,0 54-1,0 26 1,0-54-1,27 28 1,-27-27 0,0-1-1,26 28 1,-26-1 0,0-26-1,0 52 1,0-25-1,0 26 1,0 26 0,0 79 15,0-105-15,0 26-1,0 27 1,0 26-1,0 27 1,0-27 0,0 0-1,0-26 1,0-27 0,0-26-1,0 79 1,0-80-1,0 54 1,0 0 15,0-1-15,0 28 0,0-1-1,0-27 1,0 80-1,0-26 1,0-53 0,27-1-1,-27-131 1,26 158 0,-26-132-1,0-1 1,0 28-1,0 25 1,0 54 0,0-53 15,27 26-15,-27-105-1,26-28 32,-26 1-31,79 106-1,-79-132 1,0-54 281,53 27-282,-53-26 1,0-1 47,0 54-63,-26-27 15,26 26 157,0 1-172,0 25 16,0 28-16,0 370 15,0 290 17,0-52-17,0 80 1,0-398-16,0-79 15,79 185 1,1-158 0,-54-239-1,-26-132 329,0 0-328,-26 0-16,-1 1 15,27-1 1,-26-27 0</inkml:trace>
  <inkml:trace contextRef="#ctx0" brushRef="#br0" timeOffset="15103.914">6456 17330 0,'132'0'94,"27"0"-94,53 0 16,317 0-1,-53 0 1,-317 0-1,-133 0 1,-26 26 0,27-26-1,158 27 1,132-27 15,-158 0-31,211 0 16,-131 0-1,-81 0 1,-52 0 0,0 0-1,0 0 1,79 0 0,-53 0-1,159 26 1,53-26-1,-26 0 1,-80 0 0,53 0-1,-106 0 1,106 0 15,27 0-15,-1 0-1,-26 0 1,-26 0 0,-53 0-1,-54 0 1,28 0 0,105 0-1,105 0 1,-210 0-1,-54 0 1,80 0 0,52 0-1,-132 0 17,1 0-17,-1 0 1,0 0-1,27 0 1,0 0 0,-133 0-1,27 0 1,0 0 0,27 0-1,-28 0 1,-25 0 15,26 0-15,26 0-1,-26 0 1,-26 0 78,25 0-79,-25 0 1,-1 0 15,1 0 32,-1 0-1,1 0-46,-1 0-1</inkml:trace>
  <inkml:trace contextRef="#ctx0" brushRef="#br0" timeOffset="21403.048">265 16272 0,'26'0'62,"0"0"-46,27 0-1,0 0 1,106 0 0,-27 0-1,-79 0-15,27 0 16,211 0 0,-80 0-1,-52 0 1,-27 0-1,27 0 1,26 0 0,-26 0-1,-80 0 1,-26 0 0,53 0 15,27 0-16,105 0 1,79 0 0,-158 0-1,0 0 1,105 0 0,-52 0-1,26 0 1,-79 0-1,26 0 1,0 0 0,-79 0-1,53 0 1,79 0 0,370 0-1,-317 0 16,-79 0-15,-27 0 0,1 0-1,78 0 1,54 0 0,-27 0-1,-80 0 1,-78 0-1,25 0 1,1 0 0,106 0-1,52 0 1,-158 0 0,132 0 15,0 0-16,-53 0 1,0 0 0,-105 0-1,-28 0 1,1 0 0,53 0-1,53 0 1,-27-27-1,-26 27 1,-54 0 0,28 0-1,-1 0 1,106 0 0,-26 0-1,-133-26 16,1-27 48,-1 53-79,-53 0 31,1 0-16,26 0 1,-27 0 0,1 0-1,26 26 17,0-52-17,-53-1-15,26 27 31,0 53-15,1-53 15,-1 0 1,27 0-17,-26-53 1,-1 53 46,1 0-46,-1 0 46,27-26-62,53-27 16,-80 53 0,27 0-1,-26-27 1,-27 1 109,0-1-109</inkml:trace>
  <inkml:trace contextRef="#ctx0" brushRef="#br0" timeOffset="24121.068">12224 16192 0,'79'0'63,"53"0"-47,80 0-16,0 0 15,-54 0 1,1 0-16,53 0 15,238 0 1,-344 0 0,-1 0-1,54 0 1,106 27 0,-27-27 15,-79 0-16,-80 0 1,0 0 0,54 0-1,52 0 1,-159 0 0,54 26-1,-1-26 1,27 0-1,-27 0 1,1 0 0,25 0-1,28 27 1,-1 25 0,27 1-1,-53-53 1,-27 27 15,0-27-15,-26 0-1,0 0 1,-26 0 0,-1 0-1,1 0 1,-1 0-1,0 0 1,1 0 0,-1 0-1,27 0 1,-53 26 140,0 1-125,0-1-31,0 1 32,0-1-17,0 1 1,0-1-16,0 27 16,0 0-1,0 0 1,0 26 15,0-26-15,0-26-1,0 25 1,0-25 0,0 26-1,0 0 1,0-27-1,0 1 1,0-1 0,0 1-1,0 25 1,0-25 0,0-1-1,0 1 16,0-1-15,0 1 0,0-1-1,0 1 79,27-27 15</inkml:trace>
  <inkml:trace contextRef="#ctx0" brushRef="#br0" timeOffset="28108.17">6403 15769 0,'53'0'125,"53"0"-109,-1 0-16,160 0 15,-106 0 17,52 0-17,-52 0 1,-79 0-16,78 0 15,-25 0 17,25 0-17,28 0 1,131 0 0,-132 0-16,239 0 15,-80 0 1,-186 0-1,-131 0 17,132 0-17,-1 0 1,28 0 0,-28 0-1,-52 0 1,26 0-1,-26 0 1,-53 0 0,0 0-1,132 0 1,-26 0 0,-27 0-1,54 0 1,-54 0-1,-79 0 1,53 0 0,52 0-1,54 0 1,79 0 0,-132 0-1,26 0 16,-26 0-15,52 0 0,1 0-1,0 0 1,-80 0 0,-79 0-1,26 0 1,-26 0-1,80 0 1,-1 0 0,-26 0-1,-27 0 1,0 0 0,27 0-1,53 0 1,-53 0 15,-27 0-15,-26 0-1,-26 0 1,78 0 0,28 0-1,-1 0 1,-79 0-1,-27 0 1,27 0 0,106-27-1,-27 1 1,-105 26 0,-1 0-1,27 0 1,53 0-1,0 0 17,-27 0-17,-26 0 1,0 0 0,26 0-1,1 0 1,-27 0-1,-27 0 1,1 0 62</inkml:trace>
  <inkml:trace contextRef="#ctx0" brushRef="#br0" timeOffset="33175.807">344 4603 0,'79'0'110,"107"0"-95,52 0 1,-27 0-16,133 0 16,-211 0 15,-54 0-15,-53 0-1,80 0 1,53 0-1,53 0 1,-80 0 0,0 0-1,-26 0 1,53 0 0,0 0-1,52 0 1,1 0-1,-106 0-15,105 0 16,54 0 15,-133 0-15,1 0 0,-1 27-1,27-27 1,26 0-1,-26 0 1,-54 26 0,1 27-1,132 0 1,-79-53 0,0 0-1,-53 0 1,-53 0-1,26 27 32,53-27-31,53 0 0,-26 0-1,-26 0 1,-28 0-1,-25 26 1,105-26 0,-26 0-1,26 0 1,53 0 0,27 0-1,52 0 1,-79 0-1,-79 0 17,-106 0-32,0 0 15,158 0 1,107 0 0,79 0-1,-265 0 1,-26 0-1,53 0 1,52 0 0,54 0-1,0 0 1,-80 0 0,-132 0-1,-27 0 1,27 0-1,26 0 1,212 0 0,-52 0 15,-160 0-15,-26 0-1,79 0 1,53 0-1,-26 0 1,-27 0 0,-26 0-1,0 0 1,53 0 0,26 0-1,-26 0 1,-27 0-1,-26 0 1,26 0 0,1-26 15,-28 26-15,-52 0-1,0 0 1,0 0-1,53 0 1,-27 0 0,1 0-1,-27 0 1,26 0 0,80 0-1,-27 0 1,-79 0-1,-27 0 1,1 0 15,52 0-15,54 0 0,-28 0-1,-52-27 1,0 27-1,53 0 1,79-26 0,-79 26-16,0-27 15,-80 27 32,1 0-31,26 0-16,53 0 15,-54-26 1,-25 26 15,-1 0 16,-26-27 31</inkml:trace>
  <inkml:trace contextRef="#ctx0" brushRef="#br0" timeOffset="36439.971">15584 4736 0,'0'53'109,"0"-27"-109,0 1 16,0-1-16,0 80 16,0 26 15,-27 27-15,1 26-1,26 106 1,0-106-16,0 1 15,0 131 1,0-79 0,26-26-1,54-27 1,-54 80 0,-26-27-1,0-53 1,53-106-1,-53-52 17,27-1-32,-1-26 47,-26 53-32,0 27-15,27-1 16,-27 159-1,53-53 1,-53-52 0,0 105 15,0-159-31,0 53 16,0-52-1,0 26 1,0 52-1,0 54 1,0 0 0,0 105 15,0-237-15,0 184-1,0-79 1,0-52-1,0-28 1,0-52 0,0 27-1,0 26 1,0-27 0,0 27-1,0-53 1,0 26-1,0-26 1,0 26 0,0 1-1,0-1 17,0-26-17,0 0 1,0 26-1,0-52 1,0 26 0,0 0-1,0-1 1,0 1 0,0 27-1,0 26 1,0-27-1,0 27 1,0 0 0,0-27 15,0 27-15,0-53-1,0 53 1,0-1-1,0 54 1,0 0 0,0-27-1,0 27 1,0-80 0,0-26-1,0 0 1,0 27-1,0-27 1,0-27 0,0 0-1,0 27 17,0 0-17,0 53 1,0-53-1,0 26 1,26 1 0,0-27-1,-26 0 1,27-1 0,-27-25-1,26 26 1,1-27-1,-27 1 1,0-1 0,26 1-1,-26 26 17,27 0-17,-27-27 1,26 27-1,-26-27 1,0 1 0,0-1-1,0 27 1,27-26 0,-27-1-1,0 1 1,0 26-1,0-27 1,0 0 0,26 27 15,-26 0-15,0-26-1,0-1 16,27 1 1,-27-1-32,26 1 31,-26-1 0,0 0 32,26 1 93,-26-1-62</inkml:trace>
  <inkml:trace contextRef="#ctx0" brushRef="#br0" timeOffset="39337.045">6535 15213 0,'0'-26'31,"53"-1"-31,-26 27 16,-1 0-1,0-26 1,1 26 0,-1 0-1,27 0-15,27 0 16,211 0 0,-53 0-1,-26 0 1,26 0-1,53 0 1,-106 0 15,-53 0-31,-26 0 32,-27 0-17,54 0 1,105 0-1,-132 0 1,105 0 0,-158 0-1,53 0 1,0 0 0,26 0-1,-26 0 1,-53 0-1,-27 0 1,54 0 0,184 0 15,-184 0-15,131 0-1,1 0 1,-106 0-1,0 0 1,105 0 0,1 0-1,-80 0 1,1 0 0,-1 0-1,-26 0 1,0 0-1,132 0 1,-132 0 0,-1 0-16,134 0 31,-28 0-31,-131 0 31,25 0-15,-78 0-1,52 0 1,-26 0 0,-26 0-1,78 0 1,107 0 0,-80 0-1,27 0 1,26 0-1,-26 0 1,-53 0 0,-53 0-1,-27 0 17,1 0-17,26 0 1,0 0-1,52 0 1,-78 0 15,-1 0-15,27 0 0,0 0-16,27 0 15,-54 0 1,0 0 31,1 0-32,-1 0-15,1 0 32,-1 0 108</inkml:trace>
  <inkml:trace contextRef="#ctx0" brushRef="#br0" timeOffset="45335.726">317 14076 0,'133'0'188,"78"0"-188,-78 0 16,52 0-16,106 0 31,-79 0-31,-80 0 15,159 0 1,-159 0 0,27 0-1,-53 0 1,53 0 0,105 0-1,54 0 1,-27 0-1,-53 0 1,-79 0 0,-27 0-1,53-27 17,-53 27-17,-52 0 1,26 0-1,26 0 1,80 0 0,52 0-1,-52 0 1,-133 0 0,-52 0-1,105 0 1,80 0-1,-27 0 1,-79 0 0,52 0-1,28 0 1,-1 0 0,26 0 15,-52 0-16,26 0 1,-52 0 0,52 0-1,0 0 1,53 0 0,-158 0-1,131 0 1,-25 0-1,-54 0 1,-26 0 0,26 0-1,106 0 1,0 0 0,-53 0-1,-79 0 16,0 0-15,79 0 0,53 0-1,-26 0 1,-53 0 0,-80 0-1,1 0 1,25 0-1,28 0 1,-1 0 0,-53 0-1,54 0 1,-1 0 15,27 0-15,-53 0-1,-1 0 1,54 0 0,-27 0-1,1 0 1,25 0 0,-78 0-1,-27 0 1,26 0-1,80 0 1,-53 0 0,26 0-1,-53 0 1,107 0 15,-28 0-15,28 0-1,-54 0 1,-26 0 0,-27 0-1,-26 0 1,0 0 0,-27 0-1,54 0 1,-1 0-1,186 0 17,-212 0-32,-27 0 47,0 0 62,1 0-78,-1 27-31,27-27 16,53 26-1,-79-26-15,-1 0 16,133 0 0,-133 0-1,1 0 1,-1 0 31,1 0-32,-1 26 1,1-26 0,-1 0 15,0 0-15,1 0 62</inkml:trace>
  <inkml:trace contextRef="#ctx0" brushRef="#br0" timeOffset="46545.033">14711 14076 0,'0'26'63,"0"0"-63,0 1 16,0 52-1,0-26 1,0 53-1,0-53-15,0-27 16,0 54 0,0-27-1,0 0 1,0-1 15,0 1-15,0 0-1,-27-53 17,27 0-17,27 0 1,-133 106 0,106-79-1,0 26 1,-26-53 31,26 26 31,0 0-78,0 1 15,0-1 1,0 1 0,0-1-1,0 1 63,-27-27-62,27 26 31,0-52 94,0-1-48</inkml:trace>
  <inkml:trace contextRef="#ctx0" brushRef="#br0" timeOffset="49441.053">6403 13546 0,'53'0'141,"79"0"-141,0 0 16,133 0-1,-53 0 1,26 0-1,106 0 1,26 0 0,-26 0-1,-212 0 1,1 0-16,158 0 16,-80 0-1,-105 0 16,-53 0 1,238 0-17,-26 0 1,-27 0 0,-53 0-1,-79 0 1,-53 0-1,185 0 1,-79 0 0,158 0-1,80 0 1,-185 0 0,26 0-1,0 0 1,27 0-1,-27 0 17,53 0-17,-80 0 1,-25 0 0,-81 0-1,-52 0-15,-26 0 16,132 0-1,-27 0 1,-79 0 0,-27 0 15,54 0-15,-1 0-1,-53 0 1,1 0 15,26 0-15,26 0-1,-52 0 1,26 0 0,-27 0 30,1 0-30,25 0 0,-25 0 46</inkml:trace>
  <inkml:trace contextRef="#ctx0" brushRef="#br0" timeOffset="56393.105">185 7382 0,'53'0'63,"26"0"-47,1 0-16,105 0 15,185 0 1,160 0-1,-1 0 1,-79 0 15,-186 0-15,-79 0 0,-105 0-16,26 0 15,158 0 1,186 0-1,-80 0 1,-52 0 0,-106 0-1,-80 0 1,0 0 0,27 0-1,26 0 1,-26 0-1,0 0 1,105 0 15,-184 0-31,52 0 16,106 0 0,53 0-1,-53 0 1,-79 0-1,185 0 1,53 0 0,132 0-1,-79 0 1,-159 0 0,-106 0-1,0 0 1,0 0-1,1 0 17,-1 0-17,0-27 1,-26 27 0,79-26-1,53-1 1,-53 27-1,27 0 1,-54 0 0,-52 0-1,-80 0 1,27 0 0,132 0-1,53 0 1,-132 0-1,-132 0 1,26 0 15,52 0-15,81 0 0,25 0-1,-78 0 1,-133-26-1,26 26 1,53 0 0,133 0-1,53 0 1,-186 0 0,-53 0 15,1 0-16,26 0 1,0 0 0,-27 0 15,1 0 16</inkml:trace>
  <inkml:trace contextRef="#ctx0" brushRef="#br0" timeOffset="59705.99">14182 7329 0,'0'53'125,"0"-1"-109,0 1-16,0 0 15,0 0-15,0 80 16,0-1 0,0-26 15,0-53-15,0-1-1,0 54 1,0-26-1,0-1 1,0 0 0,0 1-1,0-1 1,0 1 0,0 52-1,0-26 16,0-53-15,0 26-16,0 27 16,0 0 15,0 26-15,0 0-1,0 0 1,0-79-1,0 27 1,0-1 0,0 1-1,0-28 1,0 54 0,0-53-1,0 53 1,0 26-1,0-26 1,0 26 0,0 27 15,0-27-15,0 80-1,0-159 1,0 106-1,0-80 1,0 27 0,0 0-1,0-27 1,0 1 0,0-1-1,0 0 1,0 1-1,0 52 1,0-106 0,0 54 15,0-1-15,0-52-1,0-1 1,0 1-1,0 52 1,0-26 0,0 0-1,0 0 1,0-27 0,0 27-1,0-26 1,0 26-1,0 52 1,0-52 0,0-26 15,0-1-15,0 27-1,0-26 1,0 25-1,0 1 1,0 0 0,0-26-1,0 26 1,0 0 0,0-27-1,0 0 1,0 1-1,0-1 1,0 1 0,0-1 15,0 1 0,0-1-15</inkml:trace>
  <inkml:trace contextRef="#ctx0" brushRef="#br0" timeOffset="64679.994">6429 12991 0,'27'0'109,"52"0"-93,27 0 0,0 0-16,26 0 15,27 0 1,-27 0 0,-52-27-1,-1 27 1,-26 0-16,53 0 15,26 0 1,53 0 0,0 0-1,27 0 17,0 0-17,26 0 1,-26 0-1,26 0 1,132 0 0,-211 0-1,-106 0 1,26 0 0,-52 0 30,-1 0-46,106 0 16,159 0 0,-79 0-1,0 0 17,-133 0-32,-26 0 15,0 0-15,0 0 16,-27 0 15,1 0-31,26 0 16,105 0-1,1 0 1,-53 0 0,-27 0-1,1 0 1,-27 0-1,26 0 1,-53 0 0,54 0-1,-1 0 1,54 0 15,-54 0-15,-26 0-1,53 0 1,26 0 0,-26 0-1,26 0 1,-53 0 0,-26 0-1,-26 0 1,-1 0-1,107 0 1,-28 0 0,-52 0-1,-26 0 32,-1 0 0,1 0-31,-1 0 15,1 0-15,-1 0-1,1 0-15,-1 0 16,0 0-1,1 0 32,-1 0-47,1 0 32,-1 0-32,-26 27 171,27-27-171</inkml:trace>
  <inkml:trace contextRef="#ctx0" brushRef="#br0" timeOffset="68641.042">423 11774 0,'27'-27'78,"52"27"-62,53 0 0,265 0-1,-211 0-15,131 0 16,-79 0 15,-106 0-15,159 0-1,27 0 1,79 0 0,-106 0-1,-212 0 1,-26 0 0,-53-26 15,106 26-16,132 0 1,0 0 0,-79 0-1,-106 0 1,26 0 0,54 0-16,25 0 15,-52 0 16,-26 0-15,25 0 0,1 0-1,132 0 1,-132 0 0,26 0 15,27 0-31,0 0 15,185 0 17,-238 0-32,211 0 31,27 0-15,-79 0-1,-27 0 1,106 0-1,-106 0 1,-53 0 0,0 0-1,-79 0 1,27 0 0,52 0-1,53 0 1,26 0-1,80 0 1,-79 0 0,-159 0 15,-53 0-31,26 0 16,265 0 15,-106 0-16,-105 0 1,-28 0 0,81 0-1,-28 0 1,28 0 0,-54 0-1,-79 0 1,53 0-1,79 0 1,26 0 0,-158 0-1,0 0 17,27 0-17,-27 0 1,26 0-1,27 0 1,53 0 0,-80 0-1,-53 0 1,27 0 0,80 0-1,-1 0 1,-53 0-1,-26 0 17,0 26-17,-26-26 1,-1 0 0,0 0 30,1 0-14</inkml:trace>
  <inkml:trace contextRef="#ctx0" brushRef="#br0" timeOffset="69679.977">13282 11721 0,'0'26'47,"0"54"-32,0-28 1,0 28-1,0-27 1,0 0 0,0 0-1,0-1 1,0 1 0,0-26-1,0-1 1,0 1-1,0-1 1,0 1 0,0-1-1,0 1-15,0-1 47,0 1-31,0 25-1,0-25 1,0-1 0,0 1-1,0-1 1,0 27 0,0-26-1,0 52 1,0 0-1,0-52 1,0 26 0,0-27-1,0 1 17,0-1-17,0 1 1</inkml:trace>
  <inkml:trace contextRef="#ctx0" brushRef="#br0" timeOffset="72359.378">6297 11086 0,'27'0'110,"25"0"-110,28 0 15,26 0 1,132 0 0,-132 0-16,132 0 15,-185 0 1,79 0 0,-79 0-1,26 0 1,80 0-1,106 0 1,79 0 0,-159 0-1,-132 0 1,26 0 15,-26 0-15,132 0-1,-132 0 1,53 0-16,0 0 16,0 0-1,26 0 1,-26 0 0,-27 0-1,80 0 1,26 0-1,-53 0 1,27 0 0,26 0-1,-105 0 1,-27 0 0,-1 0-1,240 0 16,-28 0-15,-52 0 0,-186 0-1,27 0 1,0 0 0,53 0-1,26 0 1,0 0-1,-105 0 17,-27 26-32,106-26 15,26 0 1,-53 0 0,-26 0-1,-26 0 16,-1 0-15,1 0 0,26 0-1,-27 0 1,27 0 0,-27 0-1,54 0 1,52 0-1,-79 0 1,-26 0 0,25 0 15,-25 0-15,-1 0-1,1 0 16,-1 0-15,1 0 0,-1 27-1,1-27 1,52 0 0,-53 0-1,1 0 48,-1 0-63,1 0 0,26 0 15,-27 0 1,1 0 218</inkml:trace>
  <inkml:trace contextRef="#ctx0" brushRef="#br0" timeOffset="75272.966">53 10186 0,'26'0'109,"1"0"-93,105 0 0,371 0-1,26 0 1,-132 0 0,-133-3863-1,-184 7726-15,-27-3889 16,-27 26-1,133 0 1,132 0 0,53 0-1,-27 0 1,-26 0 0,-105 0-1,-28 0 1,-25 0 15,-1 0-15,0 0-1,-52 0 1,52 0 0,0 0-1,53 0 1,-52 0-1,26 0 1,52 0 0,1 0-1,-133 0 1,27 0 0,26 0-1,27 0 1,106 0 15,-133 0-15,27 0-1,26 0 1,0 0 0,-79 0-1,-27 0 1,27 0-1,79 0 1,54 0 0,-54 0-1,-27 0 1,-78 0 0,-27 0-1,132 0 1,159 0 15,53 0-15,-159 0-1,-79 0 1,-80 0 0,80 0-1,105 0 1,1 0-1,-159 0 1,-80 0 0,1 0-1,131 0 1,54 26 0,-53-26-1,-80 0 1,-26 0 15,27 0-15,-1 0-1,0 27-15,1-27 16,52 0 0,27 0-1,-53 0 1,-1 0-1,28 0 1,-1 0 0,-79 0-1,0 0 1,-27 0 0,27 0 15,-26 0-31,-1 0 31,27 0 0,-27 0-15,54 26 0,-54-26-16,80 0 15,-26 0 1,-1 0-1,-26 0 1,-27 0 31,1 0-31,-1 0-16,27 0 15,26 0 1,-52 0-1,-1 0 17,1 0-17,52 0 1,-26 0 0,-26 0 187</inkml:trace>
  <inkml:trace contextRef="#ctx0" brushRef="#br0" timeOffset="76608.14">13123 10239 0,'0'27'62,"0"-1"-62,0 0 16,0 1-1,0-1 1,0 1 0,0 26-1,0-27 1,0 1 0,0-1-1,27 1 1,-27-1 15,0-3836-15,0 7726-1,0-3890 1,0 1 0,0-1-1,0 27 1,0-26-1,0-1 1,0 0 0,0 1 15,0-1 0,0 1 16,0-1-31,0 1 15,0-1 16,0 1-16,0-1-15,0 1-1,0-1 17,0 1 14,26-27-30,-26 26 0,0 0 15,0 1 16,0-1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22689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4-01-21T10:29:12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5891 2654 0,'28'0'94,"0"-28"-79,28 28-15,-28 0 16,83-28 0,-27 28-1,28 0 1,-1 0-1,-27 0 1,-56 0-16,112 0 16,-57 0-1,57 56 1,-56-29 0,55-27 15,57 0-16,-29 0 1,-27 0 0,-84 0-1,56 0 1,-1 0 0,-55 0 15,0 0-31,0 0 15,111 0 1,-55 0 0,-28 0-1,-1 28 1,-27 0 0,140-28 15,-85 0-31,29 0 15,28 0 1,-57 0 0,1 0-1,-28 28-15,83-28 16,168 0 0,279 0-1,29 0 1,-364 0-1,-251 0 1,0 0 47,27 0-48,1 0-15,28 0 31,-56 0-31,56 0 16,-28 0 0,-1 0-1,1 0 1,-28 0 0,56 0-1,28 0 1,-57 0-16,1 0 15,-28 0 1,28 0 0,-28 0-1,56 0 1,55 0 0,-55 0 15,-28 0-16,28 0 1,-1 0 0,-27 0-1,0 0-15,-28 0 16,56 56 0,-28-56-1,-28 28 1,27 0-1,-27 0 1,-28 28 0,0 0-1,0 55 1,-28-27 0,-111 0-1,-57 28 16,57-56-15,-29 27 0,-55-55-1,27-28 1,57 0 0,-57 0-1,-111 0 1,84 0-1,28 0 1,-1 0 0,29 0 15,83 0-31,28 0 0,-56 0 16,84 0-1,0 0 16,1 0-15,-1 0 0,-28 28-1,-28-28 1,28 0-16,-56 0 16,29 0-1,27 0 1,28 0 78,0 28-79,0-28-15,0 0 16,0 0 109,0 0-125,0 0 15,-167 0 1,55 0 0,112 0-1</inkml:trace>
  <inkml:trace contextRef="#ctx0" brushRef="#br0" timeOffset="1167.217">9884 3408 0,'-28'0'140,"-28"28"-140,-28 0 16,56-1-16,-28 1 16,0 28-1,29-56 1,27 28 31,0 0-47,-28 0 15,28 0 1,0 0 0,0 0 140,28-28-141,-1 0-15,29 56 16,0-28 0,-28 28-1,28-56 1,-56 27 15,28-27-15,0 0-1,0 0 32</inkml:trace>
  <inkml:trace contextRef="#ctx0" brushRef="#br0" timeOffset="3863.418">6059 5614 0,'28'0'94,"-1"0"-94,29 0 15,-28 0-15,56 0 16,56 0 15,-29 0-15,29 0-1,139 0 1,224 0 0,-57 0-1,-111 0 1,-55 0-1,-85 0 1,0 0 0,1 0-1,-84 0 1,-57 0-16,85 28 16,0-28-1,83 0 1,0 28 15,-83-28-15,27 0-1,-27 0 1,0 0 0,-29 84-1,-27-84 1,0 0-1,-28 0-15,-1 0 16,57 0 0,-28 0-1,-28 28 1,0 0 0,55 0-1,-55 0 1,0 0 15,0 0-15,0 0-1,-56-1 17,0 1-1,0 0-16,0 0 1,0 28 0,-84-28-1,-56 28 1,-111 0 0,-56 83-1,56-55 1,167-56-1,56-28 17,0 0-17,-28 28 1,-111 28 0,-113 0-1,85-28 1,27 0-1,141-28 1,-1 0 47,0 0-48,0 0-15,0 0 16,0 0 109,0 0-94,0 0-15,0-28 46,0 28-31,56 0 110,0 0-125</inkml:trace>
  <inkml:trace contextRef="#ctx0" brushRef="#br0" timeOffset="4543.475">9688 6452 0,'-28'0'78,"0"0"-62,-28 28-16,1 0 15,-29 28-15,-28-28 16,56 0-1,56 0 64,0 0-48,0 28-31,56-28 15,168 55 1,-85-27 0,-83-56-1</inkml:trace>
  <inkml:trace contextRef="#ctx0" brushRef="#br0" timeOffset="6416.262">6031 8017 0,'56'0'125,"27"0"-125,1 0 16,-28 0-16,28 0 15,55 0 1,29 0 0,55 0-1,168 0 1,167 0-1,-251 0 1,29 0 0,-225 0-1,-27 0 1,0 0 0,-1 0-1,29 0 1,0 0-1,55 0 1,29 0 0,-29 0-1,-83 0 17,-56 0-32,56 0 0,55 0 15,29 0 1,-56 0-1,-1 0 17,-83 0 15,84 27-32,-84-27-15,0 28 16,55 28-1,-27 0 1,0 140 0,-56-168-1,28 27 1,-28 1 0,0-28-1,0 28 1,-56 0-1,-28 28 17,-27-56-17,-1 0 1,-28 0 0,1 0-1,-29-28 1,85 0-16,-57 0 15,56 0 1,84 27 0,-28-27-1,-28 28 1,-27 0 0,-1 0-1,56-28 1,-28 28-1,84-28 189</inkml:trace>
  <inkml:trace contextRef="#ctx0" brushRef="#br0" timeOffset="7143.312">9576 8715 0,'0'0'0,"0"28"0,0 0 16,0 0-1,-27 28 1,-57-29 15,28 1-15,56 0 0,-28 0-1,0 0 1,0 28-1,-28-28 1,56 0 47,84-28-48,0 28 1,28 28-1,-29-56 1,-55 0 15,-28 28 94,28-28-125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22689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4-01-21T10:39:04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 1648 0,'28'0'172,"55"0"-156,252 0 0,0 0-1,-111 0 1,-57 0-1,-83 0 1,-28 0 0,-28 0-1,0 0 1,83 0 0,57 0-1,-29 0 1,-27 0-1,-84 0-15,56 0 32,-28 0-17,55 0 1,-27 0 0,28 0-1,-84 0 1,28 0-1,-1 0 1,29 0 0,28 0-1,27 0 1,-55 0 0,-28 0-1,-28 0 1,28 0-1,0 0 1,-1 0 15,-27 0-15,0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22689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4-01-21T10:39:52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 3408 0,'28'0'31,"0"0"1,28 0-17,139 0 16,113-28-15,138 28 0,1 0-1,111 0 1,-55 0 0,-56 0-1,55 0 1,-55 0-1,-196 0 1,-111 0 0,-29 0-1,-55 0 1,-28 0 0,28-28-1,-56 0-15,28 28 16,84 0-1,27 0 17,-27 0-17,-28-28 1,27 28 0,-55 0-1,0 0 1,0 0-1,-28 0 1,-28-28 0,0 0-1,0 0 1,0-28 0,0-28-1,0-55 1,0-29 15,0 29-15,0 27-1,0-28 1,0 28 0,0 1-1,0-57 1,0 112-1,0-55 1,0 83 0,0-28-1,0 28 1,0 0 0,0 0-1,0 0 1,0 0-1,0-28 17,0 0-17,0 0 1,0 29-16,0-29 16,0 0-1,0 28 1,28 28-1,-28-28 17,-56 28 93,-28 0-125,-83 0 15,-280 0 1,-84 0 0,85 0-1,278 0 1,140 0-1,0 0 17,0 0-32,-55 0 15,-141 0 1,57 0 0,55 0-1,84 0-15,0 0 31,-28 0-31,1 0 32,-141 0-17,-83 0 1,-56 0 0,56 0-1,139 0 1,112 0-1,0 0 17,-83 0-17,-1 0-15,-56 0 16,29 0 0,55 0-1,28 0 1,28 0-1,-83 0 17,55 0-17,0 0-15,28 0 32,0 0-17,-28-28 1,28 28-16,-28-28 15,29 28 1,-29 0 0,28 0-1,-56 0 1,-28 0 0,1 0-1,83 0 1,0 0 109,28 28-110,-28 140 1,0 55 0,28-111-1,0 0 1,0-57 0,0 1-1,0 28 1,0 28-1,0 27 17,0-55-17,0-56 1,0 56 0,0-28-1,0 56 1,0-29-1,0 1 1,0-28 0,0 0-1,0 0 1,0 0 0,0-1-1,0-27-15,0 28 16,0 0-1,0 0 17,0 0-17,0-28 1,0 28 0,0 0-1,0-1 1,-28 1-1,56-56 267,28 0-282,0 0 15,55-56 1,113 28 0,-85 28-1,-83 0 1</inkml:trace>
  <inkml:trace contextRef="#ctx0" brushRef="#br0" timeOffset="5608.702">5305 4218 0,'-28'0'63,"-56"0"-48,0 0 1,-167 0-1,-56 0 1,-28 0 0,-56 0-1,84 0 1,28 0 0,-84 0-1,167 0 1,-27 0-1,28 0 1,27 0 0,-27 0-1,27 0 17,28 0-17,57 0 1,-1 0-1,-28 0 1,1 0 0,-29 0-1,28 0 1,1 0 0,27 0-1,56 0 1,28 28 93,0 55-93,0 1-1,0 168 1,0 55 0,0-28-1,0-83 1,0-85 0,-28 1-1,28 0 1,0-84-1,0 28 1,28-56 156,28 0-172,28 0 16,27 0-16,-27 0 15,195 0 1,56 0-1,112 0 1,195 28 0,-223 55 15,-56-83-15,0 0-1,-84 0 1,-139 0-1,-85 0 1,-27 0 31</inkml:trace>
  <inkml:trace contextRef="#ctx0" brushRef="#br0" timeOffset="6280.136">4746 4274 0,'0'28'63,"0"-1"-47,0 29-16,0-28 15,0 112 1,0 55-1,0 113 1,0 55 0,0-28 15,0-56-15,0 1-1,0-141 1,0-83-1,0-28 1</inkml:trace>
  <inkml:trace contextRef="#ctx0" brushRef="#br0" timeOffset="7855.918">4886 7234 0,'-28'0'78,"-84"0"-78,-27 0 16,-392 0 0,-167 0-1,56 0 1,168 0 0,166-55-1,197-1 1,55 56-1,-28-28 1,-83 0 0,-1 28-1,56 0 1,-27 0 15,27 0-15,0 0-1,57 0 1,55 28 109,0 28-125,0 55 16,0 1-16,0 195 31,0 29-15,0-1-1,0-112 1,0-111-1,0-84 1,83-28 125,57 0-141,0 0 15,111 0-15,363 0 32,0 0-17,-83 0 1,-112 0-1,-168 56 1,-112 0 0,-27-28-1,-112-1 1,28-27 78</inkml:trace>
  <inkml:trace contextRef="#ctx0" brushRef="#br0" timeOffset="8583.686">5053 7123 0,'0'28'63,"0"28"-63,0-1 15,0 29-15,0 28 16,0 83-1,0 141 1,0-113 0,0 84-1,0-111 17,0-29-17,0-111 1,0-28-1</inkml:trace>
  <inkml:trace contextRef="#ctx0" brushRef="#br0" timeOffset="16056.956">5807 2681 0,'28'0'78,"28"0"-78,0 0 16,-28 0-16,28 0 16,111 140-1,-83-84-15,28 112 32,-29-1-17,-55 1-15,28-1 31,-56-27-15,0 28 0,0-1-1,0 1 1,-56-1 0,-55 1-1,27-28 1,-28-29-1,-111 29 1,111-56 0,56-28-1,0 0 1,-27-1 0,-85 29 15,57 0-16,-1 0 1,56-84 0</inkml:trace>
  <inkml:trace contextRef="#ctx0" brushRef="#br0" timeOffset="16748.914">5333 4972 0,'0'28'47,"0"0"-31,-28 28 0,0 0-16,-28 27 15,-56 57 16,84-84-15,28 0 0,0-28-1,28 0 63,28-1-78,-28-27 16,84 28 0,-1 0-1,-55 0 1,-28-28 31,0 0-32,0 0 1,0 0 15,0 0-31,0 0 16,28 0 0</inkml:trace>
  <inkml:trace contextRef="#ctx0" brushRef="#br0" timeOffset="18695.919">6031 2542 0,'0'-28'94,"56"28"-78,-1-28-16,1 0 15,84 0 1,-29 0 0,-55 0-1,0 28 1,56 0 0,-1 0-16,85 28 15,83 56 16,-83-28-15,-57 0 0,-111-28-1,28 27 1,0-27 0,55 56-1,29 0 1,-56 56-1,0-1 1,-1 57 0,-55-84-1,56 139 17,-84-139-32,0 111 31,0 1-16,0-29 1,0 112 0,0-223-1,0 168 1,0-29 0,0 56-1,0-111 1,0 0-1,0-29 1,-56 29 0,0-56-1,28 27 1,-55-27 0,-57 111 15,0-111-16,29-28 1,-85 28 0,-111 27-1,168-111 1,-57 84 0,57-84-1,-1 28 1,84-28-1,0 0 1,-27 0 0,-57-1-1,28 29 1,56-56 0,29 28 46,-1-28 16,0 0-78,0 28 16,-28-28-16,28 0 15,28 28 1</inkml:trace>
  <inkml:trace contextRef="#ctx0" brushRef="#br0" timeOffset="20279.863">6003 7374 0,'28'0'63,"-28"28"-1,-28-28-62,-28 28 16,28 28-16,-56 0 16,0 0-1,84-29 16,-27-27-15,27 28 172,0 0-173,27-28 1,1 0-1,84 56 1,28-28 0,27 28-1,-27 0 1,-84-28 0</inkml:trace>
  <inkml:trace contextRef="#ctx0" brushRef="#br0" timeOffset="40319.76">4858 6061 0,'0'-28'188,"84"28"-173,111 0 1,29 0-1,-1 0 1,-56 0 0,1 0 15,-84 0-15,-28 0-1,-1 0 1,1 0-16,112 0 15,-84 0 1,306 0 0,57 0-1,-28 0 1,-28 0 0,-196 0-1,-27 0 1,-84 0-1,27 0 1,29 0 15,-1 0-15,-55 0-16,0 0 16,0 0-16,-1 0 15,29 0-15,195 0 16,28 0-1,-28 0 1,-55 0 0,-85 0-1,1 0 1,-29 0 0,1 0-1,-56 0 1,-1 0-1,57 0 1,-56 0-16,83 0 31,57 0-15,-1 0 0,56-28-1,0 28 1,-55 0-1,27 0 1,-28 0 0,85 0-1,27 0 1,28 0 0,-84 0-1,-251 0-15,27 0 16,-55 28 4578,0 0-4563,0 0 0,0 0 0,0 0 94,0 0-109,0 0 0,0 0-1,0 0 1,0 0-1,0 0 1,0 0 0,0 0-1,0 27 1,0 57 0,0-28-1,0 28 1,0-56-1,0-1 1,0-27-16,0 0 16,0 28 15,0-28 0,0 0 0,0 0-15,0 0-16,0 0 16,0 0-1,0 0 1,0 0 0,0 0-1,0-1 1,0 1-16,0 0 15,0 0 1,0 28 0,0 0 15,0 0-15,0 0-1,0 55 1,0-55-1,0 56 1,0-28 0,0 0-1,0-56-15,0 27 16,0-27 0,0 28-1,0 0 1,0 0-1,0-28 1,0 28 0,0 0-1,0 55 17,0-55-17,0 56 1,0-28-1,0-28 1,0-1 0,0 29-1,0-28 1,0 28 0,0-28-1,0-28 1,0 0-1,0 55 1,0-27 0,0-28-1,0 28 17,0-28-17,0 28 1,0 28-1,0-56 1,0 0 0,28 0-1,-28 27 1,0-27 0,0 0-1,28 0 1,-28 0-1,28-28 1,-28 28 15,0 0-15,0 0 15,28-28 0,-28 28-15,0 0 78</inkml:trace>
  <inkml:trace contextRef="#ctx0" brushRef="#br0" timeOffset="43382.595">10889 9413 0,'28'0'110,"0"0"-95,27 0 1,113 0 0,-56 0-1,-57 0 1,1 0 0,-56 28-1,56 28 1,-28 56-1,0 27 1,28-83-16,-56 56 16,28-56-1,-28-28-15,0 0 16,0 83 0,0-55 15,0 28-16,0 28 1,0-56 0,0 27-1,0-27 1,0 0 0,0-28-1,0 28 1,-56 0-16,56-28 15,-56 56 1,28-84-16,28 28 16,-28 27-1,0-27 17,0 0-17,28 0 16,0 0-15,-28-28 0,1 0 15,27 28-15,-28-28-16,28 28 156,28-28-156,-1 0 31,1 0-15,0 28-1,0 0 1,0-28 0,-28 28-1,28-28 1,-28 28-1,28 0 1,-28 28 0,28-56-1,-28 55 1,28 1 0,-28 0-1,0 0 16,0-28-15,0 56 0,0-56-1,0 0 1,0 0 0,-28-1-1,0 1 1,-28 0-1,-28 0 1,84 0 0,-28-28-1,28 28 17,-27-28-17,27 28 1,0 28-1,0-28 1,0 28 0,0-28-1,0 0 1,0 27 0,0 1-1,0 28 1,0 0-1,0-56-15,0 56 16,-84 27 15,-28-83-15,-28 28 0,29-56-1,27 0 16,56 0-15</inkml:trace>
  <inkml:trace contextRef="#ctx0" brushRef="#br0" timeOffset="44687.975">11615 11592 0,'0'-28'47,"28"0"-32,55-28 1,-27 28-16,28 0 16,167-55-1,56-1 1,0-28 0,-83-28-1,-85 84-15,57-83 31,-57 27-15,-27 56 0,0 0-1,-56 0 1,55-55 0,1-1-1,-56 28 1,0 0-1,27 1 1,1 27 0,0 0-1,0-28 1,-56 56 0,27 0-1,-27 0 16,28-28-15,28 29 0,0-29-1,-28 0 1,-29 56 0,1-28-1,0 0 1,0 28 62,0 0-62,28 0-1,-56-28 1</inkml:trace>
  <inkml:trace contextRef="#ctx0" brushRef="#br0" timeOffset="46031.41">12201 10754 0,'0'56'94,"-28"-28"-94,-28 28 16,-56 55-1,85-55 1,-1 0 0,0-56-16,28 28 15,0 0 16,0 0-15,0 0-16,0 0 16,0 83-1,0-55 1,0 28 0,0 0-1,0 0 1,28-28 15,27-28-15,1-1-1,-28-27 32,0 0 78,0 28-109,0-28-1,0 28 1,28 0-16,0 28 16,27-28-1,-27-28-15,-28 28 16</inkml:trace>
  <inkml:trace contextRef="#ctx0" brushRef="#br0" timeOffset="48631.611">5584 8519 0,'56'0'94,"111"0"-94,29 0 16,27 0-16,308 0 31,139 0-15,28 0-1,-84 0 1,-112 0 0,-55 0-1,0 0 1,223 0-1,503 0 1,55 0 0,-614 0-16,391 0 15,-195 0 1,-56 0 0,-56 0-1,-56 0 16,-279 0-15,-168 0 0,-55 0-1,-56 0 1,0 0 0,139 28-1,-111-28-15,167 28 16,-140 28-1,-111 0 1,-28-28 15,0 56-15,0 55 15,0-27-31,0 84 16,0 139-1,0 56 17,0 0-17,0 84 1,0 195 0,0-307-1,0-28 1,0 84-1,-28-111 1,-55-1 0,27 56-1,-56-28 1,56-223 0,-27 167-1,55-167-15,-84 84 16,0 27-1,-83 84 17,-1-167-17,-139-28 1,-28 27 0,-83-27-1,-57-28 1,112 28-1,140-57 1,-28 1 0,-84 56-1,-56-84 1,196-28-16,-280 0 16,-111 0-1,28 0 1,167 0 15,251 0-15,140 0 109,-28 0-110,-55 0-15,-196 0 16,223 0 0,112 0 93,0 0-93,0 0-1</inkml:trace>
  <inkml:trace contextRef="#ctx0" brushRef="#br0" timeOffset="49247.482">12815 15810 0,'-56'0'78,"-139"56"-62,-1-1-16,113 1 15,-141 28 1,85-28 0,111-28-1,28 0 32,56-28-31,55 84-1,113-1 1,27 1 0,-28-28-1,1 28 1,-196-84-16</inkml:trace>
  <inkml:trace contextRef="#ctx0" brushRef="#br0" timeOffset="51199.49">11056 13743 0,'84'0'125,"-56"0"-109,28 0-16,0 28 15,-28 28 1,27 27-1,-27 29 1,0 0 15,0 0-15,-28-29 0,0 85-1,0-28 1,0-1-1,0-55 1,0 56 0,-84-84-1,56-1 1,-27 1 0,-57 0-1,-56 56 1,113-84-1,27-28 1,0 0 15,28 28 63,28 0-78,55-28-16,1 0 15,251 111 1,-223-111 0,-84 0-1,-28 28 32,0 0-31,0 0-1,0 0 1,-28-28 0,0 28-1,-84 0 1,-111 0-1,27 0 1,169-28-16,-1 0 16,28 28 31,0 0-16,28 28-16,-1-28 1,1 27 0,28 29-1,-28 0 1,0 0 0,-28-56-1,0 28-15,0 27 16,0 29-1,0 28 1,0-56 0,-28-1-1,-56 29 1,-55-28 0,-29-28-1,-27 0 1,27-1-1,112 1 1,1-56 0,-57 28-1,84-28 1,0 0 0,28-28 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22689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4-01-21T10:46:16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 2905 0,'-28'0'219,"0"0"-203,-28 0-16,-27 0 15,27 0 1,28 0 0,0 0-16,0 0 46,28-28-30,-28 28 15,28-28-15,0 0 15,0 0-15,0 0-1,0 0 1,-28 28 0,28-28-1,0 0 1,0 1 0,0-1-16,0 0 15,0 0 1,0 0-1,0 0 17,0 0-17,0 0 1,0-28 0,0 28-1,0 0 32,0 0-16,28 28-31,-28-28 16,56 28 0,-28 0 15,0-28-16,0 28-15,55-27 16,-55 27 15,0 0 16,0 0-16,0 0 16,0 0-15,-28 27-17,28-27 1,0 0-1,-28 28-15,28-28 16,-28 28 15,28-28-15,-28 28 0,28 0-16,-28 0 15,0 0 16,28-28-15,-28 28 0,0 0 15,0 0-15,0 0-1,0 0 1,0 0-1,0 0 1,0 27-16,0-27 31,0 28-15,0-28 0,0 0-1,-28-28 16,28 28-15,-28-28 0,28 28-1,-28-28 1,0 0 0,0 0-1,0 0 1,0 0 31,0 0-32,0 0 1,0 0 0,0 0-1</inkml:trace>
  <inkml:trace contextRef="#ctx0" brushRef="#br0" timeOffset="5607.937">586 6424 0,'0'0'0,"-56"-55"125,29 55-110,-1 0 1,-28-28 0,56 0 30,-28 28-30,28-28 0,0 0 31,0 0-32,0 0-15,-28 28 16,28-28-1,0 0 1,-28 0 0,28 0-1,-28 0 17,28 0-17,0 0 16,0 0-31,0 1 16,0-1 0,0 0-1,0 0 1,0 0 0,0 0-1,0 0 1,0-28-1,28 28 1,-28 0 0,28 28 15,-28-28-15,0 0-1,28 28 1,0-28-1,28 28 1,-56-28 0,28 28-16,-1 0 15,1 0 1,-28-27 62,28 27-78,0 0 16,0 0-1,0 0 1,0 0 15,0 0-15,0 0-1,0 0 1,0 0 0,28 0-1,-29 0 1,-27 27 15,28-27-15,0 0-1,-28 28 1,28-28 0,-28 28 31,28-28-32,-28 28 1,0 0-1,28-28 1,-28 28 15,0 0-15,0 0 15,0 0 16,0 0-47,0 0 31,0 0-15,0 0 0,0 0-1,0 27 1,-28-27-1,28 0 1,-28 0 0,0 0-1,28 0 1,0 0 0,-28-28-16,28 56 15,-28-56 1,28 28-1,-27 0 17,-29 0-17,28 0 17,-56 0-17,28 0 1,28-28-1,0 0 48</inkml:trace>
  <inkml:trace contextRef="#ctx0" brushRef="#br0" timeOffset="9856.156">642 9720 0,'-28'0'78,"-28"0"-78,1 0 15,-29 0-15,56 0 16,-28 0 0,28 0-16,0 0 15,28-27 17,-28 27-1,28-56-16,-28 28 1,28 0 0,0 0-1,-28 0 1,28 0 0,0-28-1,0 0 1,0 0-1,0 28 1,0 1 15,28-1 1,28 0-17,0 28 1,0-56-1,-28 28 1,28 0 0,-28 0-1,-1 28 1,1-28-16,0 28 16,56-28-1,-28 28 1,0 0-1,-28 0 32,0 0-31,0 0 0,-1 0-1,1 0 1,0 0-1,-28 28-15,0 0 16,0 0-16,28 28 16,0 0-1,-28 0 1,0-29 0,0 1-1,0 28 1,0-28-1,-28 28 1,-28-28 0,28 28-1,-27-28 1,-29 28 15,56-56 0,0 0 16,0 0-31,0 0 0,0 0-1,0 0 1,0 0 140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2D412-652A-4C3E-90DE-C1EABF0ED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AF9A27-D7A7-474F-9929-B3577CAF0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B55A6-7A82-4A94-9D7D-DEECFA36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BAE1-B9B6-4ACC-9B3B-B9B266C03194}" type="datetimeFigureOut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973ACC-9BD9-4BCA-9B03-B21C04CF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36F1CA-BB02-4F26-B6C6-0AD110D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0B8-FE54-4F53-BACF-4F2967700E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7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4BB779-6098-4836-B6E4-B137939D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13E536-8C0B-433D-90CC-A3DF76141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2AB5ED-76EC-426C-8289-A5887956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BAE1-B9B6-4ACC-9B3B-B9B266C03194}" type="datetimeFigureOut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290865-DCBB-4A68-BF9F-6004E67E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9CAD3E-24D3-42D8-9870-8E207370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0B8-FE54-4F53-BACF-4F2967700E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76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2CAD78C-AA5E-4B1F-AEA2-7871851E1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6AAE84-F3C0-4F13-AAAF-1DAADB5A5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AD2151-001A-46BB-BD91-9E9C8D30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BAE1-B9B6-4ACC-9B3B-B9B266C03194}" type="datetimeFigureOut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F5F149-E4F0-42D7-9240-C3422ADD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8EC661-3680-42B5-B977-CFA878E3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0B8-FE54-4F53-BACF-4F2967700E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84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DBD95F-934C-4B47-A539-DD997593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2F1418-A59B-4F5F-91BF-CEBDBA46C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B08EB1-916E-4CF2-A807-BD1AB8E3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BAE1-B9B6-4ACC-9B3B-B9B266C03194}" type="datetimeFigureOut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B0951F-04FB-419A-84AE-3B0BF4F3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096442-1460-4C5B-B299-FEF78E36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0B8-FE54-4F53-BACF-4F2967700E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86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E1DF86-A845-4CD3-84E7-D9C016FD7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21FAA6-AF27-4F52-9D05-3FE0A2C8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5E07D9-0C3D-4E21-B38B-72ED089A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BAE1-B9B6-4ACC-9B3B-B9B266C03194}" type="datetimeFigureOut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E3CCA3-C119-4181-A450-0314D8FA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F9B1BE-B23F-430A-B3DD-C22227C6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0B8-FE54-4F53-BACF-4F2967700E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08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BF234-3F9A-4414-888A-E464174C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7F4D91-4BF0-4C21-83BB-00585E777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8CB1CD-0284-4700-A683-9B1E9D9B6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080361-30E5-4A9B-B21A-CE3BAAAC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BAE1-B9B6-4ACC-9B3B-B9B266C03194}" type="datetimeFigureOut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62D0A8-89BE-4A41-9279-CC050A20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82BC62-9A2E-41BD-974C-FFB977C1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0B8-FE54-4F53-BACF-4F2967700E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30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C266E-4B63-4175-AE91-22C26772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E673C5-33D6-4B05-A275-6B84314B6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2B644F-756F-47C4-813B-F3BD1A899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E01FE50-1D1D-4A66-8B87-29FF155BC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E321B04-613F-46F4-8435-D72600F21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5F05C6-7FE6-4ABD-99BE-97E361CF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BAE1-B9B6-4ACC-9B3B-B9B266C03194}" type="datetimeFigureOut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EDE6DA8-1EBD-4BE8-93BE-5FE33DAA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898CCA-9325-4D3B-BB74-668023E4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0B8-FE54-4F53-BACF-4F2967700E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54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753D8-8818-4A69-B0B4-172B9ED4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0B49FE4-BB1B-4615-8BCC-959A316E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BAE1-B9B6-4ACC-9B3B-B9B266C03194}" type="datetimeFigureOut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57C5A87-693E-4035-B3CA-DD05483B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081D82B-B870-4092-B338-79E3BAE6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0B8-FE54-4F53-BACF-4F2967700E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56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3932359-CC4D-4D18-81EB-511D6575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BAE1-B9B6-4ACC-9B3B-B9B266C03194}" type="datetimeFigureOut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748EE6-2C8C-4A35-9854-03E12BE6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C8E316-F142-419D-9D00-C2507621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0B8-FE54-4F53-BACF-4F2967700E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68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F5E23-91B0-47E2-B557-80787974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CA631-615F-4DD9-A31F-749F1855F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733C1B-BF8A-4668-BE74-FEAF025CA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1974DC-8377-4590-A22A-CEF5C4A0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BAE1-B9B6-4ACC-9B3B-B9B266C03194}" type="datetimeFigureOut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1870CD-0024-436E-AF4A-1D0DC464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846C5A-F903-4A78-A6BE-1F8BF00B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0B8-FE54-4F53-BACF-4F2967700E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10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EB3CD-7D20-411A-82F9-E8F14F06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4F70B70-0146-4004-80AF-85A77DF83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5982C7-253C-4AC1-B049-050CF08A9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A0ADB1-090C-4A21-B1F0-8D707D7A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BAE1-B9B6-4ACC-9B3B-B9B266C03194}" type="datetimeFigureOut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CBC706-E95E-4567-AD90-21D5BC87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FE2387-350B-4EC5-8C79-A14A326C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40B8-FE54-4F53-BACF-4F2967700E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23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21A74B9-DF25-4AD5-8BCC-A7CCD455C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82C7B6-38EA-47C5-BF17-112B427EB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1FD117-9141-4AE6-A396-3924D6A57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2BAE1-B9B6-4ACC-9B3B-B9B266C03194}" type="datetimeFigureOut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6C047C-F006-4D4A-8AFD-C22900940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610574-CD9C-4EA2-8D17-6B0F51C4D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40B8-FE54-4F53-BACF-4F2967700E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70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customXml" Target="../ink/ink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customXml" Target="../ink/ink4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C9E31E-424E-4AAA-8AF8-A6091AE09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41B441-E4DB-44F3-AC3F-17756311B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38A5BC-6D4B-4738-9519-2DFA1264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62511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125AD534-EE07-4289-850F-2D3C1D67590E}"/>
                  </a:ext>
                </a:extLst>
              </p14:cNvPr>
              <p14:cNvContentPartPr/>
              <p14:nvPr/>
            </p14:nvContentPartPr>
            <p14:xfrm>
              <a:off x="19080" y="590400"/>
              <a:ext cx="6572520" cy="613440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125AD534-EE07-4289-850F-2D3C1D6759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20" y="581040"/>
                <a:ext cx="6591240" cy="61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CFDC7D22-79E7-4D3B-8BE2-6E775BDC1A5E}"/>
                  </a:ext>
                </a:extLst>
              </p14:cNvPr>
              <p14:cNvContentPartPr/>
              <p14:nvPr/>
            </p14:nvContentPartPr>
            <p14:xfrm>
              <a:off x="2120760" y="935280"/>
              <a:ext cx="2724120" cy="2383560"/>
            </p14:xfrm>
          </p:contentPart>
        </mc:Choice>
        <mc:Fallback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CFDC7D22-79E7-4D3B-8BE2-6E775BDC1A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11400" y="925920"/>
                <a:ext cx="2742840" cy="240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178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108CD-7ED2-4C8D-98FD-1B1EC0BB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53BBA3-9EE6-4010-9E17-2483B2F35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8752CAF-9364-4DA4-AB8E-DBCE2E21A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5626"/>
            <a:ext cx="4230277" cy="68636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D62AE451-B614-4B70-993A-317476700449}"/>
                  </a:ext>
                </a:extLst>
              </p14:cNvPr>
              <p14:cNvContentPartPr/>
              <p14:nvPr/>
            </p14:nvContentPartPr>
            <p14:xfrm>
              <a:off x="50400" y="593280"/>
              <a:ext cx="1166040" cy="36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D62AE451-B614-4B70-993A-3174767004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40" y="583920"/>
                <a:ext cx="118476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604AAD40-EB86-4BB4-8A2B-4730239383CB}"/>
                  </a:ext>
                </a:extLst>
              </p14:cNvPr>
              <p14:cNvContentPartPr/>
              <p14:nvPr/>
            </p14:nvContentPartPr>
            <p14:xfrm>
              <a:off x="-10080" y="422280"/>
              <a:ext cx="6985800" cy="5782320"/>
            </p14:xfrm>
          </p:contentPart>
        </mc:Choice>
        <mc:Fallback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604AAD40-EB86-4BB4-8A2B-4730239383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9440" y="412920"/>
                <a:ext cx="7004520" cy="580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05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0A38C2C-3719-4A1B-A8B6-7EC081D83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4CED95E3-DB11-445D-9747-5CC9D2005D1E}"/>
                  </a:ext>
                </a:extLst>
              </p14:cNvPr>
              <p14:cNvContentPartPr/>
              <p14:nvPr/>
            </p14:nvContentPartPr>
            <p14:xfrm>
              <a:off x="70200" y="804600"/>
              <a:ext cx="302040" cy="269496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4CED95E3-DB11-445D-9747-5CC9D2005D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840" y="795240"/>
                <a:ext cx="320760" cy="271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499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683E069-E78A-4F7F-B3C0-CC17966BC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0" t="9907" r="9304" b="14171"/>
          <a:stretch/>
        </p:blipFill>
        <p:spPr>
          <a:xfrm>
            <a:off x="3854451" y="2406650"/>
            <a:ext cx="1498600" cy="169545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DF85E8CF-F6C7-4E1B-AB9D-2BC3BB25DD5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61948" y="2300137"/>
            <a:ext cx="1810003" cy="214342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71349B7-61A0-4192-9757-0F9216B37854}"/>
              </a:ext>
            </a:extLst>
          </p:cNvPr>
          <p:cNvSpPr/>
          <p:nvPr/>
        </p:nvSpPr>
        <p:spPr>
          <a:xfrm>
            <a:off x="6096000" y="381000"/>
            <a:ext cx="927100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07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ai</dc:creator>
  <cp:lastModifiedBy>ai</cp:lastModifiedBy>
  <cp:revision>5</cp:revision>
  <cp:lastPrinted>2024-01-21T11:50:07Z</cp:lastPrinted>
  <dcterms:created xsi:type="dcterms:W3CDTF">2024-01-21T10:25:52Z</dcterms:created>
  <dcterms:modified xsi:type="dcterms:W3CDTF">2024-01-21T12:12:42Z</dcterms:modified>
</cp:coreProperties>
</file>