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22689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4-01-22T03:27:50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15970 503 0,'28'0'171,"0"0"-155,0 0 0,0 0-1,0 28 17,0-28-17,-28 28 1,28-1-1,-28 1 32,0 0-31,27-28 0,-27 28-1,0 0 1,0 28-1,28-28 1,-28 28 0,0-28-1,28 0 1,-28 0 0,28 0-1,-28 0 1,0-1-1,0 1 1,0 28 0,0-28-16,0 56 31,0-56-15,0 0-1,0 0 1,-28-28-1,28 28 1,-28-28 15,0 28-15,1-28 0,-1 28-1,0 0 1,-28 27-1,56-27 1,-28 0 0,0-28-1,0 0 32,28 28-31,-28-28 15,28 28 0,-28-28-31</inkml:trace>
  <inkml:trace contextRef="#ctx0" brushRef="#br0" timeOffset="1391.996">15914 1397 0,'0'27'172,"0"1"-157,0 0 1,0 0-1,0 0 17,0 0 15,-28-28-47,28 28 15,0 0 1,28-28 281,0 0-266,0 0-31,0 0 31,0 0 0,0 0 1,0 0-17,0 0 32,0 0 47</inkml:trace>
  <inkml:trace contextRef="#ctx0" brushRef="#br0" timeOffset="8007.992">16026 2067 0,'28'0'968,"0"0"-936,0 0-1,0 0-16,-28 28 1,28-28-16,-1 0 16,1 0-1,0 28 1,-28 0 15,28-28-31,0 0 31,-28 56-15,28-56 0,-28 28-1,28-1 1,0 29 0,-28-28-1,28 0 1,-28 0-1,0 0 1,0 0 0,0 0-1,0 0 17,0 0-32,0 0 31,0 0 0,0 0 0,0 0-15,0-1 0,-28-27-1,28 28 1,-28 0-1,0 0 1,-28-28 0,28 28-1,0-28 360,28 28-375,-28-28 16,-27 28 0,27-28-1,28 28 1,-28-28 62,0 0-47,0 0-15,28 28-1,-28-28 32</inkml:trace>
  <inkml:trace contextRef="#ctx0" brushRef="#br0" timeOffset="13863.826">15998 2737 0,'-28'0'125,"0"0"-110,28 56 1,-28-56-1,0 28 1,28 0 0,0 0-1,0 0 298,28-28-313,0 0 31,0 0-31,0 0 16,0 0-1,-28 28 1,28-28-16,0 0 16,0 0-1,-28 28 32,28-28-31,0 0 15,-1 0 47,-27 28-47,28-28-15,0 0 0,-28 28-1,28-28-15,0 0 31</inkml:trace>
  <inkml:trace contextRef="#ctx0" brushRef="#br0" timeOffset="19512.052">15998 4218 0,'28'0'156,"0"0"-140,0 0 0,0 0-1,0 0 1,0 28 15,-28 0-31,27 0 16,-27-1-1,0 1 1,0 0 15,28 0-15,-28 0 0,28 0-1,0 0 1,-28 28-1,0 28 1,0-28 0,0-1-1,0 1 1,0 0 0,0-28-1,0 28 1,0-28-1,-28 28 1,0 28 15,0-29-15,-27-27 0,55 0-1,-28 0 1,0-28 31,0 28-32,0-28-15,-28 0 16,28 28 0,0 0-1,0-28 1</inkml:trace>
  <inkml:trace contextRef="#ctx0" brushRef="#br0" timeOffset="20712.185">15886 5223 0,'-28'0'125,"0"0"-109,28 28-16,-27 0 31,27 0-16,-28-28 1,28 28 93,0 0-109,28-28 157,-1 0-142,1 0 1,0 0 0,0 0-1,0 0 1,0 0-1,0 0 1,28 0 0,-28 0-1,0 0 1</inkml:trace>
  <inkml:trace contextRef="#ctx0" brushRef="#br0" timeOffset="112855.919">19376 2598 0,'28'0'172,"0"0"-157,0 0 1,0 0 0,0 0-1,0 0 16,56 0-15,27 0 0,1 0-1,-28 0 1,-28 0 0,-29 0-16,1 0 15,28 28 1,-28-28-1,0 0 1,0 0 0,0 0-1,0 0 1,0 0 0,56 0-1,-57 0 1,29 0 15,0 0-15,0 0-1,0 0-15,0 0 16,-1 0 0,1 0-1,0 0 1,-28 0-1,0 0 95,0 0-95,0 0 1,0 0 0,0 0-1,27 0 1,-27 0 0,0 0-1,28 0 1,-28 0-1,0 0 1,0 0 0</inkml:trace>
  <inkml:trace contextRef="#ctx0" brushRef="#br0" timeOffset="114983.923">24374 2598 0,'56'0'94,"55"0"-79,-55 0 1,84 0 0,-28 0-1,-57 0 1,-27 0 46,28 0-46,28 0-16,83 0 16,-83 0-1,0 0 1,-56 0 15,0 0-15,0 0-1,28 0 1,-29 0 0,1 0-1,0 0 1,0 0 0,0 0-1,0 0 1,0 0-1,0 0 1,0 0 0,0 0-1,0 0 63,0 0-62,0 0 0,-1 0-1,1 0 1,0 0 46,0 0 1</inkml:trace>
  <inkml:trace contextRef="#ctx0" brushRef="#br0" timeOffset="124552.177">19460 3910 0,'28'0'234,"0"0"-218,0 0 0,0 0-1,56 0 1,-57 0-16,1 0 15,0 0 1,0 0 78,0 0-79,0 0 1,0 0-16,0 0 16,0 0 15,28 0-15,-28 0-16,27 0 15,1 0 1,-28 0-1,28 0 1,-28 0 0,0 0-1,0 0 1,0 0 0,0 0-1,0 0 1,27 0-1,-27 0 1,0 0 31,0 0-31,0 0-1,0 0 1,0 0 31,0 0 0,0 0-32,0 0-15,0 0 16,-1 0-1,1 0 1,0 0 0,0 0 46,0 0-31,0 0 1,0 0-32,0 0 31,-28 28 16,28-28-32,0 0 17,0 0-1,0 0-15,-28 28-16,27-28 31,1 0 16,0 0-47,0 0 109,0 0-62,0 0 31,0 0 0</inkml:trace>
  <inkml:trace contextRef="#ctx0" brushRef="#br0" timeOffset="133265.462">21945 3966 0,'0'28'47,"28"-28"-31,0 0 15,0 0 0,0 0 16,0 0-31,-1 0-16,1 0 15,0 0 1,56 0 0,28 0-1,-56 0 1,-29 0-16,1 0 16,0 0 15,0 0 16,0 0-32,0 0-15,0 0 16,0 0 0,56 0-1,-56 0 1,0 0-1,-1 0-15,1 0 16,0 0 0,0 0-1,28 0 1,28 0 0,-56 0 15,0 0 0,0 0-15,-1 0-1,29 0 1,28 0-16,-56 0 16,0 0-1,0 0-15,0 0 16,0 0-1,0 0 17,0 28-17,-1-28 63,1 0-15,0 0-16,0 0-47,0 0 78,0 0-31</inkml:trace>
  <inkml:trace contextRef="#ctx0" brushRef="#br0" timeOffset="179441.848">29400 6676 0,'27'0'125,"1"0"-125,0 0 16,0 0 0,0 0-1,0 0 1,28 0-1,28 0 1,111 0 0,-55 0-1,-85 0 1,-27 0 15,0 0-15,28 0-1,0 0 1,-28 0 0,0 0-1,0 0 1,0 0 0,83 0-1,29 0 1,-112 0-1,0 0 17,0 0-1,0 0-31,0 0 31,-1 0 0,1 0-15,0 0 0,84 0-1,-28 0 1,0 0 0</inkml:trace>
  <inkml:trace contextRef="#ctx0" brushRef="#br0" timeOffset="182176.232">31884 6564 0,'28'0'32,"0"0"-17,0 0-15,0 0 16,0 0 0,0 0-1,0 0 1,0 0-16,0 0 15,0 0 1,-1 0 0,29 0-1,-28 0 1,0 0 0,0 0-1,0 0 1,84 0-1,27 0 1,-55 0 0,0 0-1,0 0 1,-57 0 15,1 0-15,0 0-1,0 0 1,0 0 0,0 0-1,0 0 1,0 0 15,0-28-15,0 28-1,28 0 1,27 0 0,-55 0-1,-28-28 1,28 28 31,0 0 78,0 0-63,-28-28-46,28 28 0,0 0 30,0 0 17,-28-28-1,28 28-62,0 0 16,0 0 31,-28-28-31,27 28-1,1 0 1</inkml:trace>
  <inkml:trace contextRef="#ctx0" brushRef="#br0" timeOffset="191664.365">18902 1369 0,'-28'0'172,"0"0"-156,-28 0-16,28 0 15,0 0 1,-28 0 0,0 0-1,-27 0 1,27 0-1,0 0 1,0 0-16,0 0 16,-27 0-1,27 0 1,28 0 0,-56 28-1,28-28 1,-28 0 15,-27 0-15,83 0-1,-28 0 1,28 0 0,-28 0-1,28 0 1,0 0-1,1 0 1,-29 0 0,0 0-1,28 0 1,0 0 0,-28 0-1,28 0 32,0 0-31,-28 0-1,29 0 1,-1 0 0,0 0-1,0 0 1,0 0-1,0 0 1,0 0 31,28-28-31,-28 28-16,0-28 15,0 0 16,28 0-15,0-28 0,-28 0-1,0 28 1,28-28 0,0 28-1,-27-28 1,-1 1-1,0-1 1,28 28 0,0 0 31,0 0 15,0 0-46,0-28-1,0 0 1,28 56-16,-28-28 16,28 28 46,-1-28-62,1 28 16,0-28-16,56-27 15,-56 27 1,28 0 0,0 0-1,-1 0 1,-27 28 46,0-28-46,56 28-16,56-56 16,-57 28-1,-55 28 1,0 0 62,28 0-62,0 0-16,0-28 15,0 0-15,-28 28 31,-1 0-15,1 0 0,0 0-1,28 0 1,-28 0 15,0 0-31,0 0 16,0 0-1,0 0 17,0 0-17,0 0 1,0 0 0,55 0-1,1 0 1,0 0 15,-28 0-15,-28 0-1,-1 0 1,1 0 0,0 0-1,0 0 1,-28 28-1,0 0 1,0 28 0,28-56-1,0 56 1,-28-28 0,28 0-1,0 0 1,-28 28 15,28-29-15,0 29-1,-28 28 1,0-28 0,0 0-1,0-28 1,0 28-1,0-28 1,0 0 0,0 27-1,0-27 1,0 0 0,-28-28-1,28 28 16,-28 28-31,0-28 32,0 28-17,0-28 1,0-28 62,28 28-62,-28-28-1,0 28-15,0-28 32,1 28-1,-1-28-16,0 0 32,0 0-15</inkml:trace>
  <inkml:trace contextRef="#ctx0" brushRef="#br0" timeOffset="194391.893">18427 559 0,'28'-28'266,"112"0"-266,-57 0 15,-55 0-15,0 28 32,0 0 61,84-56-77,-28 28-16,-1 28 16,-27-28-1,-28 28 17,-28-28-1,28 28-16,56 0 1,-1 0 0,1 0-1,-56 0 63,0 0-62,28 0 0,-28 0-16,0 0 47,0 0-47,0 0 15,0 0 1,-1 0-1,1 0 1,0 0 15,0 0 1,0 0 14,0 0-46,0 0 79,0 0-48,0 0 16,0 0-32,0 0 32,-28 28-31,28-28-1,-28 28 1,27-28 15,1 0-15,-28 28-16,28-28 47,-28 28-32,28-28 48,-28 28-47,0 0-16,28-28 109,-28 28-78</inkml:trace>
  <inkml:trace contextRef="#ctx0" brushRef="#br0" timeOffset="200999.973">19823 391 0,'28'0'391,"0"0"-391,0 0 31,0 28-15,28 0-1,-29-28 1,1 28 0,0-28-1,-28 28 1,28-28-1,0 28 1,28-28 0,-56 28-1,28-28 17,0 0-17,0 0 32,0 0 16,-28-28 62,0 0-110,0 0 1,0 0-16,0 0 15,0 0 1,0 0 31,0 0-16,0 0-15,0 0-16,0 0 15</inkml:trace>
  <inkml:trace contextRef="#ctx0" brushRef="#br0" timeOffset="207768.816">18232 1229 0,'0'28'265,"0"0"-249,0 0 15,0 0 32,0 0-48,0 0 1,0-1 15,0 1 1,0 0 30,0 0-46,0 0-1,0 0 1,0 0 0,0 0 77,0 0-77,0 0 0,0 0-1,0 0 1,0 0 62,0 0-47</inkml:trace>
  <inkml:trace contextRef="#ctx0" brushRef="#br0" timeOffset="211711.938">18176 1229 0,'-28'0'640,"0"0"-405,28 28-142,-28-28-77,0 0 31,28 56-47,-28-56 109,28 28-93,0 0 31,-28-28-32,28 28 32,0-1-31,-28-27-16,0 28 78,28 0-47,-28-28 47</inkml:trace>
  <inkml:trace contextRef="#ctx0" brushRef="#br0" timeOffset="-208320.737">18232 1257 0,'0'28'172,"28"-28"-141,-1 0 0,-27 28-31,28-28 16,0 0 0,-28 28-1,28-28 1,-28 28 0,0 0-1,28-28 1,0 27-1,-28 1 17,0 0-17,28-28-15,-28 28 16,28-28 1671,0 0-1530</inkml:trace>
  <inkml:trace contextRef="#ctx0" brushRef="#br0" timeOffset="-206399.828">18232 1341 0,'0'28'172,"0"0"-172,0 27 16,0 1-16,0 0 16,0 0-1,0-28 1,0 0-1,0 0 79,0 0-94</inkml:trace>
  <inkml:trace contextRef="#ctx0" brushRef="#br0" timeOffset="-205463.655">18148 1313 0,'-28'0'156,"0"56"-140,28-28-16,-28-1 16,28 1-1,0 0 1,-28 28 0</inkml:trace>
  <inkml:trace contextRef="#ctx0" brushRef="#br0" timeOffset="-203328.834">18148 1313 0,'0'-28'15,"28"28"1,0 0 15,0 0 32,0 0-48,-28 28 16,27-28-31,-27 28 16,28 0 0,-28 0-1,28-28 1,0 0 0,0 27-1,0-27 1,0 28-1,0 0 1,0-28 31,-28 28-47,28-28 47</inkml:trace>
  <inkml:trace contextRef="#ctx0" brushRef="#br0" timeOffset="-197928.617">18260 1341 0,'0'28'172,"0"0"-172,0 55 16,0-55-16,0 28 31,0-28-15,0 0-1,0 0 1,0 0 0,0 0-1,0 0 79</inkml:trace>
  <inkml:trace contextRef="#ctx0" brushRef="#br0" timeOffset="-197088.868">18176 1257 0,'0'28'94,"0"0"-79,0 0 1,0 0 0,-28 0-16,28-1 15,-28-27-15,28 28 16,0 0 62,0 0-78,-28 0 16,28 0-1,0 0 1,-28-28 0</inkml:trace>
  <inkml:trace contextRef="#ctx0" brushRef="#br0" timeOffset="-195919.572">18260 1369 0,'27'0'47,"-27"-28"-47,28 28 31,0 0-31,0 0 32,0 0-17,0 28-15,28 0 16,0 27 0,-28-27 15</inkml:trace>
  <inkml:trace contextRef="#ctx0" brushRef="#br0" timeOffset="-193409.453">18399 642 0,'28'0'219,"-28"-28"-204,56 0-15,0-27 16,0 55-16,83-56 16,-83 28 15,-28 28 47,0-28-62,28 28-16,0-28 15,-1 0 1,-27 28-1,28 0 64,0-28-79,0 0 15,-28 28-15,0-28 31,0 28 16,27 0-15,1 0-32,-28 0 15,56 0 1,-56 0 31,0 0-32,0 0 1,0 0 0,0 0 15,-28 28-16,27-28 1,1 0 0,-28 28-1,28 0 1,0-28-16,0 0 16,0 0 15,0 28-16,0-28 1,0 0 31,0 0-31,0 28-1,0-28 16,-1 0-15,1 28 0,-28 0 15,28-28-15,0 0-1,-28 28 1,28-28-1,0 0 1,-28 28 31,28-28-16</inkml:trace>
  <inkml:trace contextRef="#ctx0" brushRef="#br0" timeOffset="-187201.135">19739 531 0,'28'0'47,"0"0"-31,0 0-1,0 0 1,0 0-1,0 0 1,0 0-16,0 28 16,0-28-1,-1 27 1,1-27 0,0 0-1,0 0 1,-28 28-1,28-56 235,-28-27-250,56 27 16,-56-28-16,28 56 16,0-28-1,-28 0 63,0 0-78,56-28 16,0-28 0,-56 56-1,-28 56 595,28 28-595,-28-56-15,28 28 63,-28 0-48,0 0-15,28 0 16,-28 28 0,0-56-1,28 28 188,-28 28-187,0-56 0,28 28-16,0-1 15,-28-27 1,28 28 0,-28 0-1,0-28 235,0 0-219,1 0 1,-1 0-1,0 0 31,0 0-30,0 0-1,0 0-15,0 0-1,0 0 1,28-28-1,-28 28 1,28-28 0,-28 28-1,28-27 1,-28 27 0,56-28 234,0 28-219,0 0-31,56 0 31,-28 0-15,0 0-1,-1 28 1,-27-28 0,0 27-1,0-27 1,0 0-1,0 0 1,0 28 0,0-28 62,0-28 94,28 1-172,-56-1 15,0-28-15,28 28 16,-28 0 15,0 0 16,0 0-31,0 0-1,0 0-15,27 28 16,-27-28-16,28 28 16</inkml:trace>
  <inkml:trace contextRef="#ctx0" brushRef="#br0" timeOffset="-185465.928">18287 1285 0,'0'56'141,"0"0"-126,0-1-15,0 29 16,0-56 0,0 56-1,0-56 1,0 0 93</inkml:trace>
  <inkml:trace contextRef="#ctx0" brushRef="#br0" timeOffset="-184348.002">18287 1229 0,'-27'0'78,"-1"0"-47,28 28-15,-28 0-16,0 0 15,0 28 17,0-28-17,0-1 1,28 29 0,-28-56-1,28 28 1,-28-28 203,28 28-188,-28-28-16,0 0-15,28 28 16,0 0 0,-28-28-1,28 28 32,28-28 156,0 0-203,-28-28 16,28 28-16,28-28 16,28-28-1</inkml:trace>
  <inkml:trace contextRef="#ctx0" brushRef="#br0" timeOffset="-181472.21">18371 1369 0,'28'0'47,"0"0"-31,0 0-1,0 0-15,28 0 16,-28 0 0,27 28-1,57 27 1,-56 1 0,0-28-1,0 0 1</inkml:trace>
  <inkml:trace contextRef="#ctx0" brushRef="#br0" timeOffset="-177591.421">18260 1424 0,'0'56'359,"0"0"-343,0-28-1,0 0 1,0 0-16,0 0 250,0 0-234,0 0-1,0 0-15,-28-28 266</inkml:trace>
  <inkml:trace contextRef="#ctx0" brushRef="#br0" timeOffset="-174751.958">18315 1313 0,'-28'0'125,"1"0"-93,27 56-17,-28-56 1,0 28-1,0-1 1,0 1 0,0 0-1,28 0 1,-28-28 0,28 28-1,-28 0 1,28 0-1,-28-28 1,0 0 78</inkml:trace>
  <inkml:trace contextRef="#ctx0" brushRef="#br0" timeOffset="-169257.943">18176 1313 0,'28'0'31,"0"0"32,0 0-32,-1 28-15,1-28-1,-28 28 1,28-28 0,0 28-1,28-1 1,-28-27 0,0 28 15,0-28 16,0 0-16,0 0 0,-28 28-15,28-28-1,-1 0 1,1 0 0,0 0 31</inkml:trace>
  <inkml:trace contextRef="#ctx0" brushRef="#br0" timeOffset="-160624.735">20326 1424 0,'-28'0'281,"0"0"-250,0 0-15,0 28-16,0-28 31,0 0-15,0 0-1,28 28 1,-28-28 0,0 0 15,0 0-31,0 0 15,1 0 1,-29 0 0,28 0-1,0 0 1,0 0-16,0 0 16,-28 0-1,28 0 16,-28 0-15,29 0 0,-29 0-1,0-28 1,28 28 0,0-28-1,-28 28 1,28-27-1,0-1 1,-28-28 0,56 28-1,-27 0 1,-1 0 0,28-56-1,-28 28 16,28 28-15,-28 28 0,28-56-1,0 29 1,-28-1 0,28-28-1,0 28 1,0 0-1,0-56 1,0 28 0,0 28-1,0-28 1,0 28 0,0 1-1,0-1 16,0 0 1,0 0-17,28 0-15,-28 0 32,28 28-17,-28-28 1,28 28-1,0 0 1,-1-28 0,1 28-1,0 0 1,0-28 0,28 0-1,-28 28 16,28-28-31,0 28 16,-28-28 0,27 28-1,1 0 1,-56-28 0,56 0-1,-28 28 1,28 0-1,0 0 1,0 0 0,-1-27-1,1 27 1,-28 0 0,0 0-16,0 0 15,28 0 16,-28 0-15,0 0 0,0 0-1,0 0 1,-1 0 0,1 0-1,0 0 1,0 0-1,0 0 1,28 0 0,-28 0-1,28 0 1,-28 0 0,0 0 15,-1 0 0,1 0-15,28 27-1,0-27 1,-28 0 0,-28 28-16,28-28 15,0 0 1,0 28-16,0-28 15,0 0 17,-1 28-17,1-28 1,0 28 0,0-28-1,28 28 16,-56 0-15,28 0 0,0 28-1,0-56 1,-28 28-16,0 28 16,0-1-1,0-27 1,0 0-1,0 28 1,0-28 0,0 0-1,0 0 1,0 0 0,0 28-1,0-28 16,0 28-15,0-28 0,0-1-1,0 1 1,-28 0 0,0 0-1,0 0 1,0 0-1,0-28 1,0 28 0,0 0-1,-27 0 1,27-28 0,0 56-1,0-56-15,0 0 16,0 28 31,0-28 15,0 0-31,0 0-15,0 0 0,28 28-16,-28-28 31,0 0-15,1 0-16,-29 28 15,56 0 16,-28-28-31,0 0 32,0 0-17,0 0 1,0 0 0,0 0-1,0 27 1,0-27-16,0 0 15,1 0 1,-1 0 15,0 0-15,0 0 0,0 0 15,0 0 63</inkml:trace>
  <inkml:trace contextRef="#ctx0" brushRef="#br0" timeOffset="-153696.875">32359 1648 0,'28'0'78,"0"28"-62,0 28-1,-28 28 1,56 27-1,-28 1 1,-1-56-16,1-28 16,0-28 15,0 0 0,0 0 0,0 0-31,28-56 16,-56-28 0,28-28-1,56-55 1,-84 139-16,0 0 16,27 0-1,-27 0-15</inkml:trace>
  <inkml:trace contextRef="#ctx0" brushRef="#br0" timeOffset="-152817.947">29790 1983 0,'0'56'78,"0"0"-78,0 0 16,0-28-16,0 83 15,0 29 1,0-112-1,0 0 1,0-56 47,84-28-63,139-56 15,-55 1 1,195-113-1,-196 85 1,-167 111 0</inkml:trace>
  <inkml:trace contextRef="#ctx0" brushRef="#br0" timeOffset="-150801.95">27724 1871 0,'28'28'78,"-28"0"-78,0 0 16,0 28-1,56 28 1,-56-56 0,28 84-1,-28-85 1,28-27-1,0 28 1,0-28 47,0 0-48,0 0-15,27-28 16,57-83-1,0 55 1,-28-84 0,-29 28-1,1 1 1,-28 111 0</inkml:trace>
  <inkml:trace contextRef="#ctx0" brushRef="#br0" timeOffset="-147648.889">26133 1397 0,'-28'0'125,"-56"0"-109,-55 0-16,-1 0 15,0 0 1,57 0-16,-1 0 16,28 0-1,28 0 48,0 0-48,0 0-15,-28 0 16,-111 0 0,83 0-1,56 0 17,0 0-17,-28 0 1,-83 0-1,83 0 1,0-28 0,-28 28-1,29 0 1,-29 0 0,56 0-1,0 0 16,0 0-15,0 0 0,0 0-16,-55 0 15,27 0 1,28 0 15</inkml:trace>
  <inkml:trace contextRef="#ctx0" brushRef="#br0" timeOffset="-142624.902">25435 1173 0,'0'28'468,"0"28"-452,0-28-16,0 0 16,0 0-16,0 0 15,0 0 1,0-1-1,0 1 1,0 28 0,0-28-1,0 28 1,0-28 0,0 0-1,0 28 1,0-28-1,0 0 142,0 0-126,0 0 0,28-28 500</inkml:trace>
  <inkml:trace contextRef="#ctx0" brushRef="#br0" timeOffset="-140928.931">25491 1005 0,'0'28'109,"-28"-28"-109,28 28 16,0 0-16,-56 28 15,28 0 16,0-28-15,0 0 0,28 0-1,-28-28 48,28 28-63,-28 0 15,28 0 142,-28-28-142,28 28-15,-27-28 250,27 27-250,0 1 16,-28-28 0,28 28 30,-28 0-30</inkml:trace>
  <inkml:trace contextRef="#ctx0" brushRef="#br0" timeOffset="-136152.974">25491 1229 0,'28'0'125,"0"0"-109,-28 28-1,27-28-15,1 28 16,0-28 0,0 28-1,-28 0 17,28 0-17,0 0 1,0-1-1,0-27 1,-28 28 0,28-28-1,-28 28 1,28-28 0,0 0 280,-28 28-280,28-28 0,0 0 62,-28 28-78,27-28 47,-27 28 0,0 0-32,28-28 345</inkml:trace>
  <inkml:trace contextRef="#ctx0" brushRef="#br0" timeOffset="-134448.907">20242 1201 0,'0'28'78,"0"0"-62,0 0-16,0 28 16,0-28-1,0 83 1,0-55-16,0 0 15,28 0-15,-28 56 16,0-56 0,28-1-1,0-27 1,-28 0 0,0 28-1,0-28 1,28 0-1</inkml:trace>
  <inkml:trace contextRef="#ctx0" brushRef="#br0" timeOffset="-133641.959">20354 1452 0,'-28'28'313,"0"28"-298,0-56-15,-56 56 32,28-28-17,0 28 1,28-56 0</inkml:trace>
  <inkml:trace contextRef="#ctx0" brushRef="#br0" timeOffset="-133199.721">20354 1452 0,'0'0'0,"27"0"15,1 0 1,28 0 0,56 0-1,0 0 1,27 84 0,-83-56-1,-28-28 1,0 28-1</inkml:trace>
  <inkml:trace contextRef="#ctx0" brushRef="#br0" timeOffset="-131032.92">20437 1452 0,'28'0'125,"-28"-28"-109,28 28-16,0 0 15,0 0 1,28-27 0,55-29-1,-55 56 1,-28 0 15,0 0-15,0 0-16,56 0 15,0 0-15,223 0 32,-84 0-17,-111 0 1,-84 0 0,0 0-1,55 0 1,85 0-1,-1 0 1,1 0 0,-56 0-1,55 0 1,-83 0 0,0 0-1,55 0 1,-27 0-1,-56 0 1,27 0 15,1 0-15,-28 0 0,56 0-1,-1 0 1,-27 0-1,0 0 1,-28 0 0,28 0-1,-57 0 1,57 0 0,-56 0-1,28 0 1,-28 0-1,0 28 17,28-28-17,-28 28 1,27-1 0,-27-27-1,0 28 1,28 0 15,-56 0-15,28-28-1,-28 28 1,28-28 0,0 28-1,0 0 1,-28 0-1,0 0 79,28-28-94</inkml:trace>
  <inkml:trace contextRef="#ctx0" brushRef="#br0" timeOffset="-123232.397">24206 1648 0,'28'0'31,"0"0"-16,0 0 17,-28 28 15,56 0-32,-56 0 1,28 0-1,0-28 1,0 0 0,0 28-1,0-28 142,-28-28-142,28 0 1,-28 0-1,27-28 1,-27 28 0,0 0-1,0 0 63,28 28 1141,0 0-734,0 0 2452,0 0-2718</inkml:trace>
  <inkml:trace contextRef="#ctx0" brushRef="#br0" timeOffset="-118736.709">20605 2849 0,'0'-28'203,"0"0"-203,0 0 16,0 0 0,0 0-1,0 0 1,0 1-1,0-1 1,0 0 0,0 0-1,0 0 1,0 0 15,0 0-15,0 0-1,0 0 1,0 0 15,0 0 297,0 0-328,-28 28 625,0 0-609,0 28 0,0 0-1,0 0 1,0-28 0,28 28 93,-28 0-93,0 0-1,28 0 32,-27-28-31,27 28-1,0 0 48,-28-28-48,28 28-15,-28-28 16,28 28 203</inkml:trace>
  <inkml:trace contextRef="#ctx0" brushRef="#br0" timeOffset="-117360.729">20633 2374 0,'28'0'125,"0"0"-109,-1 0 0,1 0-1,0 28 1,0 0-1,0 0 1,0-28 0,0 28-1,-28 0 1,28-28 0,0 0-1,0 28 1</inkml:trace>
  <inkml:trace contextRef="#ctx0" brushRef="#br0" timeOffset="-115928.435">20633 1173 0,'0'28'63,"0"0"-48,0 28-15,0-28 16,0 0-16,0 28 15,0-29-15,0 1 16,0 56 0,0 0-1,0-28 1,0 56 0,0-29-1,0 1 16,28 0-15,-28 0 0,0-28-1,0-28 1,0 27 0,0 29-1,0-28 1,0 0-1,0-28 1,0 0 0,0 0-1,0 0 1,0 28 0,0-28 15,28 27-16,-28-27 17,0 0-17,0 0 1,0 0 0,0 0 46</inkml:trace>
  <inkml:trace contextRef="#ctx0" brushRef="#br0" timeOffset="-114887.915">20689 1285 0,'0'28'141,"-28"0"-125,28 0-1,-28 0-15,0-1 16,28 1-16,-28 28 31,0-56-15,28 28-16,-28-28 15,28 28 1,0 0 0,0 0-1</inkml:trace>
  <inkml:trace contextRef="#ctx0" brushRef="#br0" timeOffset="-114255.069">20605 1313 0,'28'0'31,"0"0"-15,0 0-16,27 0 15,29 56 1,0-1 0,0 29-1,-29-28 1,-27-28 15,-28 0-15</inkml:trace>
  <inkml:trace contextRef="#ctx0" brushRef="#br0" timeOffset="-113584.934">20828 1229 0,'-28'0'16,"0"0"-1,0 0 1,0 56-16,-27-28 16,-1 0-1,0 55 1,28-27 0,0 0-1,0-28 1,0 0-1,-28 28 1,29-56 0</inkml:trace>
  <inkml:trace contextRef="#ctx0" brushRef="#br0" timeOffset="-113128.925">20884 1257 0,'56'0'16,"-28"0"0,0 28-16,27 0 15,-27 28 1,56-1-1,-28-27-15,-28 56 16,-28-56 0,28 0-1,0-28 1</inkml:trace>
  <inkml:trace contextRef="#ctx0" brushRef="#br0" timeOffset="-112376.929">20744 1424 0,'-28'0'62,"-27"0"-46,-1 28-16,0 0 15,-28 28 1,56-28 0,0-28-16</inkml:trace>
  <inkml:trace contextRef="#ctx0" brushRef="#br0" timeOffset="-111944.85">20661 1369 0,'28'0'16,"-1"0"-16,1 0 15,28 0 1,-28 55 0,28-27-16,0 28 15,55 0 1,-55 28 0,-28-84-1,-28 28 1</inkml:trace>
  <inkml:trace contextRef="#ctx0" brushRef="#br0" timeOffset="-86528.704">22783 1285 0,'0'56'312,"0"-28"-312,0 0 16,0-1-1,0 1 1,0 0 171,0 0 1,0 0-172,0 0-16,0 0 234,0 0-234,0 0 16,0 0-16,0 0 31,0 0 16,0 0 46,0 0-93,0 0 16,0-1 15,0 1-15,0 0 31,0 0 93</inkml:trace>
  <inkml:trace contextRef="#ctx0" brushRef="#br0" timeOffset="-85192.764">22727 1341 0,'-28'0'188,"0"0"-188,0 0 16,-28 56-16,28-56 15,-28 27 1,0 29-1,-55 0 17,55-56-17,28 28 1,-28 0 0,56 0-1,-28-28 1</inkml:trace>
  <inkml:trace contextRef="#ctx0" brushRef="#br0" timeOffset="-82367.846">22727 1313 0,'28'0'109,"0"0"-78,-1 0 0,1 28-15,0-28 0,-28 28-16,28-28 15,0 0 1,0 28 0,-28-1-1,28-27 1,0 28-1,0-28 1,0 28 0,0-28 46,-28 28-62,28-28 110,-1 0 15,1 28 171,-28 0-202,28-28 47,0 0 249</inkml:trace>
  <inkml:trace contextRef="#ctx0" brushRef="#br0" timeOffset="-76344.729">25184 1257 0,'0'28'578,"0"0"-578,0 0 94,0 28-79,0-29-15,0 1 16,0 28 0,0-28-1,0 0 1,0 0-1,0 0 142,0 0-142,0 0 1,0 0 0,0 0-16,0 0 62,0 0-46,0 0 31,0-1-47,0 1 46,0 0-30,0 0 0,0 0-1,0 0 63,0 0-62,0 0 0,0 0-16,0 0 47,0 0-16,0 28 63,0-28-1</inkml:trace>
  <inkml:trace contextRef="#ctx0" brushRef="#br0" timeOffset="-75352.95">25184 1285 0,'-28'0'109,"0"0"-78,0 0-31,28 28 16,-56 28 0,56-28-16,-28 27 15,-28-27 1,0 84 0,56-84-1,-28-28 1,28 28-1,-27-28 1,27 28 0,0 0 15,-28-28-15</inkml:trace>
  <inkml:trace contextRef="#ctx0" brushRef="#br0" timeOffset="-73672.958">25044 1313 0,'28'0'235,"0"0"-220,0 0 1,0 0 46,0 0-15,0 0-31,-1 0 0,1 28-1,0 0 1,28 27-1,-28 1 1,0-28-16,-28 0 16,28 0-1,0-28 63,-28 28 47,28-28-109,-28 28 203,0 0-204,28-28-15,-28 28 16</inkml:trace>
  <inkml:trace contextRef="#ctx0" brushRef="#br0" timeOffset="-60097.013">25435 2849 0,'-28'0'0,"28"28"16,-28-28 46,0 0-30,-28 0-32,-83 0 15,-113 0 1,29 0-1,83 0 1,57 0 0,55 0-16,0 0 47,0 0-32,0 0 1,-28-28 15,28 0-15,0-28-1,-27 0 1,55-27 0,-56-29-1,56 0 1,-56 0-1,28 29 1,28-29 0,0 56-16,0-28 15,0-28 1,0-27 0,0 27-1,0 28 1,0 0 15,0 29-15,0-1-1,0-28 1,0 28 0,0 28-1,0-28 1,0 28-1,0-28 1,0 1 0,56-1-1,-56 28 1,28 0 0,-28 0-1,28 28 16,27-28 1,1 0-17,0 0-15,-28 28 16,0 0 0,0 0-1,0-28 1,83 0-1,1-28 1,28 28 0,-57 1-1,1-1 1,-56 28 0,0 0 30,0 0-30,28 0 0,28 0-1,83 0 1,-83 0 0,-56 0-1,0 0 1,0 0-1,0 0 1,27 28 0,29-28-1,-28 55 1,28-27 0,-56 0-16,28 0 31,-29 28-16,29-28 1,0 28 0,0 0-1,-28-28 1,0 28 0,28-29-1,-56 57 1,28-28-1,-1 0 1,-27 0 0,0-28-16,28 0 15,-28 0-15,0 28 16,28-1 0,-28 1-1,0 28 1,0 0 15,0 28-15,0-29-1,0 29 1,0-84 0,0 84-1,0-28 1,0-1-1,-56-55 1,56 28 0,0 0-1,-27-28 1,-1 0 0,0 0-1,0 0 1,0 0 15,-28 0-31,28 0 16,-56 0-1,-27-1 1,55-27-16,-84 56 16,56-28-1,57-28 1,-29 0-1,-28 0 32,-56 0-31,1 0 0,55 0-1,28 0 1,28 0 93,56 0 1501,0 0-1610,0 0 46</inkml:trace>
  <inkml:trace contextRef="#ctx0" brushRef="#br0" timeOffset="-51120.705">23704 2458 0,'0'56'125,"0"-28"-109,0 28-1,0-28-15,0 27 16,0 29 15,0-28-15,-28-56 203,0 0-204,-28 0-15,28 0 16,-55 0 0,55 0-1,-28 0 1,0 0-1,28 0 1,-28 0 0,28 0-1,-28 0 1,-27 0 0,27 0-1,28 0 1,0 0-16,0 0 47,-28 0-32,-28 0 1,57 0 0,-29 0-1,28 0 1,-28 0-1,0 0 1,-28 0 0,56 0-1,-27 0 1,27 0 0,0 0-1,-28 0-15,28 0 16,0 0-1,0 0 1,-28 0 15,28-28-15,0 28 0,1 0-1,-1 0 16,-140-28-15,-27 28 0,-1 0-1,112-28 1,84 56 265,0 0-265,0 28-16,0-28 15,0 0-15,0 0 16,0 56 0,0-56 15,0-1-31,0 1 31,0 0 0,-27-28 298,-1 0-314,0 0 63,28-28-62,0 0 0,0 1 15,0-1 0,-28 28-31,28-28 16,0 0 15,0 0-31,-28 0 16,28 0-1,-28 0 1,28 0-1,0 0 1,-28 28 31,28-28-31,0 0 15,0 0-16,0 0 17,-28 28 421,0 0-438,-84 0-15,1 0 16,-140 0 0,167 0-1,28 0 1,0 0 31,0 0-32,0 0-15,-111 0 16,27 0 0,29 0 15,27 0-15,28 0-1,28 0 1,0 0-1,-28 0 1,-55 0 0,55 0-1,0 0 1,28 0 0,0 0-1,-28 0 1,28 0 31,0 0-32,1 0 1,-29 0 0,28 0-1,0 0 1,28-27 249,0-29-249,0 28 0,0-28-1,0 28 1,0 0 0,0 0-1,0 0 1,0 0-1,0 0 1</inkml:trace>
  <inkml:trace contextRef="#ctx0" brushRef="#br0" timeOffset="-44201.501">26831 2374 0,'28'0'187,"-28"28"-171,0 0-16,0 0 16,28 28-1,-28-28 1,28 28-1,-28-28 1,28 0 0,-28-1-1,0 1 1,27-28 156,-27 28-172,28-28 15,56 0 1,28 0 0,27 0-1,-83 0 1,0 0 0,0 0-1,0 0 1,0 0-1,-1 0 1,1 0 0,0 0-1,-28 0 1,0 0 15,56 0-15,27 0-1,1 0 1,56 0 0,-57 0-1,1 0 1,0 28 0,55-28-1,1 0 1,-1 0-1,1 0 1,-57 0 0,-55 0-16,28 0 15,-56 0 17,28 0-17,-28 0 16,0 0-15,27 0 0,29 0-1,-28 0 1,-28 0 0,-28 28 171,28 0-171,-28 0-1,28 56 1,0-56 0,-28 0-1,28-28 157,-28-28-156,28 0-16,-28 0 15,0-28 1,27 56 46,1 0-15,0 0-15,-28-28-17,28 0 1,0 28-1,0 0 48,-28-28-47,28 28-1,0 0 1,28 0-1,55 0 1,-27 0-16,84 0 16,-57 0-1,29 0 17,-28 0-17,-1 0 1,29 0-1,27 0 1,1 0 0,27 0-1,85 0 1,138 0 0,-55 0-1,-195 0-15,-56 0 16,55 0-1,-111 0 1,28 0 0,-28 0-1,55 0 17,1 0-17,-28 0 1,-29 0-1,1 0 1,-84 0 531,0-28-531,1 28-1,-1 0-15,0 0 16,0-28-16,0 0 15,-28 28 1,0 0 0,28 0 15,0 0 63,28-27 46,0-29-62,0 28-62,0 0 0,0-28-1,0 0-15,0 0 16,0 28 0,0 0-1,0 0 1,28 28 1515,-28-28-1500,28 28 1</inkml:trace>
  <inkml:trace contextRef="#ctx0" brushRef="#br0" timeOffset="-41713.01">20186 3771 0,'-28'0'31,"0"0"32,0 0-48,0 0 1,0 0 15,0 0 16,28-28-31,0 0-1,0 0-15,-27 0 16,27 0 0,0-56 15,0 1-16,0-1 1,0 0 0,0 56-1,0-28 1,0 28 0,27 28-16,-27-28 15,28 0 1,-28 0-1,56 28 1,-28-28 0,28-27-1,56-1 1,-56 0 15,-1 56-15,1-28-1,0 28 1,-28 0 15,0 0-15,0 0 0,0 0-1,0 0 16,0 0-15,-1 0 0,57 0-1,-84 28 1,28 0-16,0-28 16,-28 28-1,28-28 16,0 28-31,-28 0 16,28-28 15,-28 28 16,0-1-47,0 1 16,0 0-1,0 28 1,0 0-16,0-28 16,0 56-1,0-28 17,0-28-32,0 0 46,0-1-30,0 1 0,-28-28-1,0 56 1,0-56 0,0 0-1,28 28 1,-28-28-16,0 0 15,0 28 1,0-28 0,1 28-1,-1 0 1,0-28 0,0 0 15,-28 0-16,28 0 1,-28 0 0,0 0-1,28 0 1,1 0 0,-1 0-16,0 0 15,0 0-15,0 0 16,0-28-1,-28 0 1,28 28 0,28-28-1,-28-28 1</inkml:trace>
  <inkml:trace contextRef="#ctx0" brushRef="#br0" timeOffset="-40600.973">22866 3575 0,'0'56'94,"0"-28"-78,0 56-1,0 0 1,0-28 0,0-29-1,0 1 1,0 28-16,0-28 15,0 0 1,0 0 0,0 0-1,0 0 1,0 0 31,0 0-32,0 0 1</inkml:trace>
  <inkml:trace contextRef="#ctx0" brushRef="#br0" timeOffset="-37830.455">20158 2430 0,'0'-28'110,"-28"0"-95,0-28 1,-28-55-1,56 27 1,0-56 0,0 0-1,0 85 1,0-1 0,0 28-16,56 0 15,-28-28 16,28 28-15,-28 28 0,0-28-1,56 28 1,-1 0 0,1 0-1,-56 0 1,28 0-1,56 28 1,-57 28 0,29 0-1,-56-28-15,28 28 16,-28-28-16,0 83 16,0-27-1,-28 56 1,0-84 15,0-1-15,0 29-1,0 0 1,-56-28 0,-28 0-1,28 0 1,-28-56-1,57 0-15,-85 0 16,28 0 0,-28 0-1,1-28 1,27-56 0,28 0-1,56 56 1</inkml:trace>
  <inkml:trace contextRef="#ctx0" brushRef="#br0" timeOffset="-37057.507">23062 2570 0,'0'28'78,"0"28"-78,0 27 15,0 113 1,0-57 0,0-27-1,0-28 1,0-56-1,0-56 126</inkml:trace>
  <inkml:trace contextRef="#ctx0" brushRef="#br0" timeOffset="-36424.965">23062 2514 0,'-28'0'62,"0"0"-62,-28 56 0,0-28 16,0 28 0,1-1-1,-1 1 1,28-56 0,0 0-1,28 28 95</inkml:trace>
  <inkml:trace contextRef="#ctx0" brushRef="#br0" timeOffset="-34480.985">23062 2430 0,'0'0'0,"28"0"0,111 84 16,-27 28-1,0-57 1,-29 1 15,-83 0-15,28-28-1,0 28 1,0-56 0,-28 28-1,28-28 735,0 0-515,0 0 30,0 0-124,0 0-79</inkml:trace>
  <inkml:trace contextRef="#ctx0" brushRef="#br0" timeOffset="-30096.982">20493 2374 0,'28'-28'0,"0"28"62,0-28-31,-28-28-15,28 29-16,28-113 31,55 0-15,1-55 0,-28 111-1,27 0 1,-55 28-1,0 56 1,-28-28-16,28 0 16,28 28-1,27 0 1,-27-28 0,0 0-1,27 28 1,1 0-1,0 0 17,27 0-17,-55 0 1,0 0 0,-56 28-16,28-28 15,0 56 1,-1-28-1,1 0 1,-28 56 0,0-56-1,0 28 1,-28-28 0,0 28-1,28-29 1,0 1-1,-28 0 173</inkml:trace>
  <inkml:trace contextRef="#ctx0" brushRef="#br0" timeOffset="-28840.927">22503 1899 0,'0'28'47,"28"28"-16,0-56-31,-28 28 16,28 0-16,-28 0 31,56 0-15,-28-28 15,0 0 0,28 0-15,-1-28 0,-27-28-16,0 0 15,0 28 1,-28-28 0</inkml:trace>
  <inkml:trace contextRef="#ctx0" brushRef="#br0" timeOffset="-27440.82">23006 2374 0,'0'0'0,"0"28"0,0 0 15,-28-28 32,28 28-47,-28 0 16,28 0 15,-28 0-15,0-28-1,0 0 1,0 28-1,-27-28 1,-57 0 0,0 0-1,56 28 1,28-28 0,0 0-1,1 0 1,-1 0-1,0 0 1,0 0-16,0 0 31,0 0 32,0 0-63,0 0 15,0 0 32,28-28 94</inkml:trace>
  <inkml:trace contextRef="#ctx0" brushRef="#br0" timeOffset="-22009.062">20856 1648 0,'0'0'0,"0"-28"16,28 0-16,0 0 15,0 0 1,0 0 0,0 0-16,0 0 15,27 28 1,1-28-1,56 1 1,111-29 0,29-28-1,-85 56 1,-83 0 15,-56 0-15,0 28-1,0 0 1,139 0 0,29 84-1,-85-56 1,-83 0 0,28 0-1,-28 28 1,0-1-1,0 29 1,0 0 0,-28-56 15,28 0-15,-28 28-16,0 0 31,0-28-31,0-1 15,0 1 1</inkml:trace>
  <inkml:trace contextRef="#ctx0" brushRef="#br0" timeOffset="-21409.515">22503 1843 0,'0'28'47,"0"0"-32,0 0-15,56 28 16,0-28 15,-28-28-15,28 28-1,-28-28 48,28 0-47,111-140-1,-111 29 1,-28 55-1,0 56 1</inkml:trace>
  <inkml:trace contextRef="#ctx0" brushRef="#br0" timeOffset="-3272.982">19991 2793 0,'-56'-28'297,"28"28"-266,-28-28-31,56 0 16,-28 28 0,0 0 15,28-28-16,-28 1 1,28-1 0,-28 0-1,0 0 1,28 0-16,-28-28 31,28 28-15,-27 28-1,27-28 1,0 0 15,0-28-15,-56 0 0,56 1-1,0 27 1,0 0-1,0 0 1,0 0 0,0 0-1,0 0 17,0 0-17,28 28 1,-28-28-16,28 0 15,-28 0 1,27 0 15,-27 0-15,56 28 0,-28-28-1,28 0 1,0 1-1,-28 27 1,0-28 0,0 28-1,0-28 1,-1 28 0,29 0-1,28 0 1,56 0-1,-84 0 1,-29 0 0,29 0-1,28-56 1,-28 56 0,-28 0-1,0 0 1,0 0-1,0 0 1,55 0 0,1 0-1,-56 0 48,-28 28-48,28 0 1,0 0 15,-28 27-15,0-27 0,28 0-1,-28 28 1,28 0-1,-28 0 1,0-28 0,0 0-1,0 0 17,0 0-32,0 0 15,0 0 1,0 27-1,0-27 1,0 0 15,-28 0-15,28 0 0,-28 28-1,0 0 1,-28-28-1,0 0 1,28 0 0,0 0-16,0 0 15,1-28 1,-29 27 0,-28 1-1,0 0 1,0 0-1,29 0 17,-1-28-17,28 0 1,-28 0 0,28 0-16,0 0 15,-28 0 1,-55 0-1,-1 0 1,28 0 0,0 0-1,57 0 1,-1 0 15,0 0-15,0-28-1,0 0 1,28 0 15,-28 0-15,0 1 0,28-1 15,0 0-16,0 0 1,0 0 0,0 0-1,0-28 1,0 28 0,0-28-1,0 28-15,0 0 16,0-28-1,0 29 1,0-29 0,0-28-1,0 56 1,0 0 0,0-28-1,0 28 16,28-28-15,0 28 0,0 28 15,0 0-15,-28-28-1,28 28 1,0 0-1,55-27 1,-55-1 15,0 28-15,28-28 0,0 28-1,28-28 1,111-28-1,-55 0 1,-1 0 0,-55 28-16,-56 0 15,0 28 1,0 0 31,28 0-32,-29 0 1,57 0-16,-28 28 31,0-28-15,-28 0 0,0 28 93,-28 0-109,28-28 16,0 28-1,-1 0 1,1 0 46,-28 0-46,28-28 0,0 0-16</inkml:trace>
  <inkml:trace contextRef="#ctx0" brushRef="#br0" timeOffset="9342.871">22894 2402 0,'0'28'78,"0"28"-63,0-28-15,0 28 16,0 0 0,0 111-1,0-83-15,0 28 16,0 27-1,0-111 1,0-56 156,-28-83-156,0-1-16,0 56 15,28-56 1,0 29-1,0 27 1,0 0 0,0 28-1,0-28 1,0 28 0,-27 28 140,-1 0-141,-28 0-15,-28 0 16,-139 84 0,83 0-1,84-28-15,28-29 16,-28 29-16,29 0 16,138-84 187,-55-28-188,28 1-15,55-1 16,-83 0 0,0 0-1,-28 28 16,0 28-15,0 0 78,0 0-79,28 0-15,167 84 16,84 111 0,-111-83-1,-29-56 1,-111-56 0</inkml:trace>
  <inkml:trace contextRef="#ctx0" brushRef="#br0" timeOffset="10207.099">20716 2262 0,'28'0'47,"0"0"-47,28 0 16,0 28-16,0 28 15,139 56 1,29 28 0,-113-112-16,224 55 15,0-83 1,-83 0 0,-29-28 15,-28-27-16,-55-1 1,-84 56 0,0-28-1</inkml:trace>
  <inkml:trace contextRef="#ctx0" brushRef="#br0" timeOffset="10927.217">22559 2346 0,'28'0'31,"0"0"-15,0 0-16,28 0 15,-28 28 17,-28 0-32,28-28 15,0 0 1,-1 56-1,1 0 1,0 0 0,-28 83-1,-56-83 1,-55 28 0,55-84-1</inkml:trace>
  <inkml:trace contextRef="#ctx0" brushRef="#br0" timeOffset="11927.572">20354 2821 0,'27'0'16,"1"0"-1,0 0-15,28 0 16,-28 0 0,56 28-1,55 84 1,141-28 0,27-57-1,56-27 1,0 0-1,-224 0 1,-27-55 0,27 27-1,-55-28-15,-28 56 16,28-56 0,-28 28 15</inkml:trace>
  <inkml:trace contextRef="#ctx0" brushRef="#br0" timeOffset="13838.022">20214 3212 0,'0'-28'32,"28"28"-17,56 0-15,-1-28 16,29 28 0,0 0-1,-56 0 1,-1 0-1,-27 0-15,28 28 16,-28 56 0,28 56-1,-56-1 1,0 1 0,0-56-1,0 28 16,-28-85-15,0 1 0,-84 28-1,-27-28 1,-29 0 0,57-28-16,-141 0 15,113-28 1,55 0-1,56 0 1,28-28 0,-28-55-1,28-29 1,0 28 0,0 29-1,0-1 16,0 56-31,28 0 16,0-28 0,0 28-16,84-28 15,-29 28 1,29 0 0,-84 28-1,28 0 32,0 0-47,-1 0 16,57 28-1,28 56 1,-57-28 0,1 28-1,-56-28 1,-28-28-16,0-1 31,28 1-15,-28 0 15</inkml:trace>
  <inkml:trace contextRef="#ctx0" brushRef="#br0" timeOffset="28714.349">32722 3743 0,'-84'56'265,"-111"-28"-265,-1-28 16,85 0-16,-1 0 16,28 0-1,56 0 48,-28-28-48,56-28 1,0 28-16,-27-28 31,-1-28-15,28 0-1,0 1 1,0-1 0,0 28-1,28 28-15,-1 0 16,1 28 0,0 0-16,-28-28 31,28 28-16,0 0 1,112 0 0,-84 0-1,-29 0 1,1 0 15,0 28-15,0 0-1,-28 0-15,28 84 16,0-84 0,-28 55-1,0-55 1,0 0 15,0 0-15,0 0-1,0 28 1,-84 0 0</inkml:trace>
  <inkml:trace contextRef="#ctx0" brushRef="#br0" timeOffset="29839.108">30209 3464 0,'28'0'47,"0"0"-47,0 0 16,-28 27-16,56 29 15,-56-28 1,0 28 0,0 0-1,0 84 1,-224-1 15,-27-55-15,112-56-1,55-28 1,56 0-16,-56-28 16,-28-84-1,29 1 1,83-1 0,-28 56-1,28 28 1,0-28-1,56 0 1,55 56 0,-55-28-1,-28 28 17,28 0-17,-28 0 32</inkml:trace>
  <inkml:trace contextRef="#ctx0" brushRef="#br0" timeOffset="30863.597">26719 3464 0,'0'-28'78,"0"0"-63,28 0 1,56 28-16,-56-28 16,0 28-16,28-28 15,-1 28-15,29-28 16,-56 0-1,0 28 48,28 0-47,28 28-1,83 84 1,-111-29-1,-28-27 1,-28-28-16,0 0 16,-56-28 93,-139 0-109,-1 0 16,-55 0-16,-168 0 15,196-84 1,167 56 0,56-27 30,0 27-30,28 0 0,0 0-1,28 28 1</inkml:trace>
  <inkml:trace contextRef="#ctx0" brushRef="#br0" timeOffset="31351.018">27361 3519 0,'0'28'47,"0"56"-32,0 0-15,0 0 16,0 0-16,0-1 15,0 57 1,28 0 0,0-84-1,-28-29 1</inkml:trace>
  <inkml:trace contextRef="#ctx0" brushRef="#br0" timeOffset="31838.01">27250 3799 0,'-28'0'32,"-56"0"-17,0 56 1,56-56-1</inkml:trace>
  <inkml:trace contextRef="#ctx0" brushRef="#br0" timeOffset="32199.049">27389 3715 0,'28'0'16,"0"0"-16,28 0 31,28 28-31,-28 28 16,83 28-1,-27-29 1,-56-27 0</inkml:trace>
  <inkml:trace contextRef="#ctx0" brushRef="#br0" timeOffset="54189.921">21303 4134 0,'0'-28'156,"0"-28"-156,0 28 16,28 0-16,28-83 16,-29 55-1,1 28 1,0-28 15,-28 28-15,28 0-1,-28 0 1,0 0 15,28 28 79,-28 56-95,56 28 1,-28 0-16,0-1 31,0 1-15,-28-28-1,28-28 1</inkml:trace>
  <inkml:trace contextRef="#ctx0" brushRef="#br0" timeOffset="58118.969">21359 4050 0,'83'-28'140,"-27"28"-124,-28-56-16,0 28 16,56-27-1,-28-29 1,-28 56 0,-1 0-1,-27 84 79,0 0-78,0 27-16,0 1 31,0 0-16,0-56 1,0 28 0</inkml:trace>
  <inkml:trace contextRef="#ctx0" brushRef="#br0" timeOffset="60750.972">20605 4190 0,'-28'0'141,"-28"0"-141,-56 0 16,1 0-16,27 0 15,-28 0 1,1 0-16,27 0 16,84-28 15,-28 28 0,0-28-15,-28 0-1,28 0 1,28 0 0,-28-28-1,28 0 1,-28 56-16,0-55 15,28-1 1,-27 0 0,27-28-1,0 28 1,0 0 15,0-28-15,0 57-1,0-29 1,0 28 0,27 0-1,1 0 1,28-28 0,28 0-1,28 28 1,-84 0-16,55 0 15,-55 0 1,28 28 0,0-28-1,0 1 1,28 27 15,83-56-15,56 56-1,-55 0 1,-112 0-16,0 0 16,-29 0-1,1 0 1,0 0 15,0 56-15,28 55-1,0-27 1,-28 0 0,0-56-1,-28 56 1,0-56 0,0-1-16,0 1 31,0 28-16,0 0 1,-28 28 0,-28-28-1,0 0 1,0 0 0,0-1-1,1-27 1,-1 0-1,-28 0 1,0 0 0,-55 0-1,-29-28 1,1 0 0,55 0 15,84 0-16,-56-28 1,1-28 0,-1-28-1,0 1 1,-28-1 0,57 0-1,-1 28 1,28-28-1,0 1 1,28 27 0,0 0-1,0 0 1,0 28 0,0-28-1,0 28 16,0-28-15,56 28 0,27-27-1,-27 55 1,56-56 0,-56 28-1,-28 0-15,55 28 16,1-28-1,-56 28 1,-28-28 0,56 28-1,0 0 1,111 0 0,-27 0 15,-28 0-16,-57 0 1,-27 0 0,0 0 31,0 0-32,-28 28 1,28-28 218,28 28-218,-28-28-1</inkml:trace>
  <inkml:trace contextRef="#ctx0" brushRef="#br0" timeOffset="73382.971">22615 4441 0,'0'0'0,"-28"0"16,-56 0 0,1 0-1,55 0 1,-28 0 0,28 0-1,0 0 1,-28-28-1,-28 0 1,-27 0 0,27-27-1,56 27 1,-28-28 0,28 0-1,0 0 1,28-84 15,0 57-15,0-57-1,0 84 1,0-28 0,56 0-1,0 1 1,0 55-1,-28 0 1,28 0 0,-28 0-1,-1 28 1,29-28-16,0 28 16,-28 0-1,56 0 1,0 0 15,83 0-15,-27 0-1,-84 0 1,-29 0 0,29 0-1,-28 0 1,56 56-1,-56 0 1,0 0 0,28-1-1,-56 57 1,55 0 0,-55 0-1,0-29 1,0 1 15,0-28-15,-55 0-1,27-28 1,0-28 0,28 28-16,-28-28 15,-28 28 1,-28-28-1,1 0 1,-29 0 0,0-28-1,28 0 1,29 28 0,27-28-1,-28 28 1,28-56 15,-28 28-15,0-28-1,28 0-15,-28 1 16,56 27 0,-27 0-1,27 0 16,0 0 32,0 0-47,0 0-1,0 0 1,0 0-16,0 0 31,0 0-15,0 0 15,0 0-31,0 0 31,0 0-15,0 1-1,0-1-15,0 0 16,0 0 0,0 0-1,27 28-15,1 0 16,0 0 0,0-28-1,56 28 1,-56-28 15,0 28-15,0 0 15,-28-28 47,28 28-62,27 0-16,1-28 15,-28 28 1,28 0 0,-28 0-1,56 0 1,0 0-1,55 0 17,29 56-17,-85-56 1,1 28 0,-84 0-1,28 0 32,-28 56-31,0-29-1,0 1-15,0 84 16,-112 0 0,57-29-1,-57-27 1,28-56-1,56 0 17,0-28-32,-167 0 31,-56 0-15,-57 0-1,85-28 1,0-112-1,55 29 1,84-29 0,57 28-1,-29-27 1,56 27 0,0 0-1,0 28 1,0 28-1,28 56 1,0-55 0,55-1-1,29 56 1,0-56 0,-84 56-1,27 0 1,225 0-1,-57-28 1,28-28 0,-167 28-1,-56 28 1,28 0 15,83 0-15,-27 0 15,0 0-15,-56 0-1,27 0 1,-27 28 0,-28 0-1,0 0 1,0 56-1,0 0-15,0-1 16,-28 29 0,0 28-1,0 27 1,-28-83 0,0 28-1,-28 28 1,-56-1 15,1-27-15,-29-56-1,84-56 1,-27 0 0,27 0-16,0 0 15,0 0-15,-112 0 16,29 0-1,-1 0 1,84 0 0,1-28-1,-1-56 1,28-28 0,0 29-1,0-29 1,28 0-1,0-28 17,0 57-17,56-85 1,28 56 0,-56 84-1,27 0 1,-27 28-1,0 0 1,28-28 0,0 1-1,28 27 1,-56 0 0,-1 0-1,1 0 1,84 0-1,-56 55 1,56 1 0,-29 28-1,29-28 1,-84 0 0,-28-28-1,28 0 1,-28 28-1,0-29 1,0 1 0,0 0-1,0 0 1,0 0-16,0 0 16,0 0-16,0 0 171,0 0-155,-56 28 0,-56-28-16,-139 83 15,84-83 1,-1 56 0,-55-56-1,83 0 1,84-28-1,0 0 17,1 0-17,-1 0 1,56-84 0,-28-27-1,28-29 1,0 0-1,0 56 1,28 29 0,28 27-1,55-28 1,-55 28 0,-28 0-1,0 28 32,0 0 0,0 0-31,0 0-16,55 0 15,-55 0 1,56 0-1,0 0 1,-56 0 0,28 0-1,27 56 1,29 0 0,-84-28-1,28-1 1,-28-27 31,-28 56-32,0-28 1,0 0 0,0 0-1,0 0 1,0 0-1,0 28 1,0 28 0,-28-1-1,-56 29 1,0-56 0,1 0-1,55-56-15,-28 28 16,0-28-1,-28 0 17,56 0-17,0 0 1,0 0 15,1 0-15,-113 0-1,-28-56 1,29-28 0,55 0-1,28 1-15,28-1 16,0-56 0,28 0-1,0-27 1,0 111-1,28 0 17,28 0-17,28 0 1,83-27 0,-27-1-1,-84 84 1,-28 0-1,28-28 1,-28 28 0,27 0-1,29 0 1,-28 0 0,28 0-1,-1 28 1,1 28-1,0 0 17,0-1-17,-28 29 1,-28-56 0,-28 28-1,27 0 1,-27 28-1,0 27 1,0 1 0,0 0-1,0 0 1,0-1 0,-55 1-1,-1-28 1,0-56-1,28 0 17,28 0-32,-28-28 15,-28 28 1,-55-28 0,-1 0-1,-56 0 1,29 0-1,-1 0 1,1-28 0,83 0-1,0-56 1,28 56 0,0-28-1,28 0-15,-28-28 16,28-27-1,0-29 1,28 56 15,28-55-15,0 55 0,0 0-1,55 0 1,-27 28-1,0 0 1,-56 56 0,55 0-1,-27 0 1,84 0 0,27 0-1,1 0 1,-1 28-1,-111 28 1,28-28 15,-28 0-15,-28 0 0,0 28-1,-28 0 1,28 0-1,-28 0-15,0 27 16,0 29 0,0 0-1,0-28 1,0 27 0,-84-27-1,28 0 1,-56-28-1,57-28 17,-1-28-17,-56 0 1,28 0 0,0 0-16,1 0 15,-57-28 1,28-28-1,1 0 1,55-28 0,28-27-1,-28 27 1,28 0 0,28-28-1,0 28 1,0-27-1,0 83 17,0-84-17,28 56 1,28 28 0,-28 0-1,28 0 1,0 0-1,-1 0 1,1 28 0,0-27-1,56 27 1,-28 0 0,-1 0-1,-27 0 1,-28 0-1</inkml:trace>
  <inkml:trace contextRef="#ctx0" brushRef="#br0" timeOffset="74055.173">22755 3547 0</inkml:trace>
  <inkml:trace contextRef="#ctx0" brushRef="#br0" timeOffset="88543.931">23927 4106 0,'0'-28'172,"-28"28"-172,28-56 15,0 28 1,0 0 31,0 0-47,0 0 15,0 1 1,0-1 0,0 0 15,0 0 47,0 0-62,28 28 46,0 0-46,0 0-16,0 0 15,0 28 1,-28 0 0,56 0-1,-56 0-15,0-1 31,0 29-15,0-28 0,0 0-1,0 0 1,0 0 0,0 0-1,0 0-15,0 0 31,-28-28-15,-28 0 0,28 0-1,-28 0 1,28 0 0,0-56-1,0-28 16,1 0-15,-1 84-16,28-28 16,0 1 62,0-1-78,28 28 78,-1 0-62,1 0-1,0 0-15,0 0 16,0 0-1,0 0 1,0 0-16,0 55 16,0-27-1,0 28 1,-28-28 0,0 28-1,0-28 1,-28-28-1,-28 28 1,0-28 0,28 0-1,-28 0 1,1 0-16,27-28 16,-28 0-1,56-28 16,0 28-15,-28-28 0,28 28 15,0 1 0,28 27 32,0 0-63</inkml:trace>
  <inkml:trace contextRef="#ctx0" brushRef="#br0" timeOffset="92070.956">23843 3966 0,'0'28'312,"0"0"-281,-27 0-31,-1-28 63,0 0-47,0-56-16,-56-83 15,56 27 1,28 56-1,28 56 17,0-28-17,84 28 1,167 0 0,-56 56-1,-83 56 1,-84-56-1,-56-29 1,0 1-16,0 0 16,-28 0-1,-28 0 1,-84 0 0,29-28-1,-1 0 1,0 0 15,84-28-15,0 0-1,0-28 1,28 1 0,0-1-1,0 28 1,56 0-1,0 28 1,28 0 0,-56 84-1,56-1 1,-84 1 0,0 0-1,0-28 1,-28-28 15,-28-28 16,28 0-31,-28-56-1,56 28 1,0 0-1,0 0 1</inkml:trace>
  <inkml:trace contextRef="#ctx0" brushRef="#br0" timeOffset="93692.961">19600 4218 0,'28'0'79,"-28"28"-48,0 0-16,0 0-15,0-1 16,-84 1 0,56-28-1,0 0-15,0 0 47,-56-111-31,56 27-1,28 0 1,0 56 0,112-56-1,-56 84 1,-28 0 15,-28 28-31,28 28 16,0 28-1,-28-28 1,0-28 31,-28-28-16,28-28 16,0 0-31,0 0-16,56-28 15,27 28-15,85 0 16,-29 0 0,-166 28 77,-57 56-93,56-56 16,-28 0 0,0 28-1,0 0 1,28-28-16,1 0 15,-1 0-15</inkml:trace>
  <inkml:trace contextRef="#ctx0" brushRef="#br0" timeOffset="103814.756">27752 4190 0,'0'-28'15,"-111"-28"1,55 0-16,-28 28 15,56 28 1,28-28 0,-28 28-1,-28 0 17,28-28-17,-55-28 1,27 29-16,28-1 15,0 0-15,0-28 16,-28-28 0,56 56-16,-56-112 15,56 85 1,0-57 0,0 56-1,0 0 1,28 0-1,0 0 1,56 28 0,28-27 15,-29 27-15,29-28-1,-56 56 1,-28-28-1,28 28 1,-28 0 62,27 0-62,1 56-16,0-28 15,56 83 1,-28-27 0,-57 56-1,-27-84 1,28 27 0,-28-27-1,0 0 1,-55 28-1,-57-56 1,-56 28 0,57-28-1,55-28 1,-28 0 0,0 0-1,-27 0 1,55 0-1,28 0-15,-56-84 16,0-56 0,1 1 15,55 55-15,0 28-1,0 0 1,28 0-1,0 0 1,84 0 0,27 29-1,1-29 1,-28 56 0,-28-28-16,-29 28 15,29-28 1,0 28-1,56 0 1,83 0 0,29 28-1,-57 56 17,-83-57-17,-28 1 1,-28 28-1,0 0 1,-1 28 0,-27-28-16,0 56 15,0 27 1,-83 29 0,-57-56-1,-55-29 1,55 1-1,84-84 1,28 0 0,-111 0 15,-29 0-15,-55 0-1,83-28 1,-83-111-1,111 55 1,28-56 0,84 56-1,-27-27 1,27-1 0,0 0-1,55 56 1,85 28-1,0-28 1,-1 28 0,-27-27-1,0 27 17,-85 0-17,29 28 32,140 0-31,-1 56-1,-27-1 1,-85 1 0,-55-56-1,-28 28 1,0 28 15,0-28-15,0 56-1,0-56 1,0 0 15</inkml:trace>
  <inkml:trace contextRef="#ctx0" brushRef="#br0" timeOffset="114223.938">33336 4078 0,'0'-28'234,"0"0"-218,0 0-1,0 0 1,-28 28 0,28-28 15,0 0 16,28 28 47,0 0-48,0 0-30,0 0 0,0 0 46,-28 28-46,0 0 15,0 0 0,0 0-15,0 0 0,0 0-1,0 0 16,-28 0 1,0-28 15,0 0-32,28-28-15,-28 28 16,0-28 15,28-28-15,-28 56-1,28-28 1,0 0 31,0 0-32,0 0 1,0 1 0,28 27 15,0 0 16,0 0-32,0 0 1,0 0 0,-28 27 62,0 1-78,0 0 15,0 0 32,-28-28 16,0 0-63,0 0 31,0 0-15,0 0-1,0 0 1,1 0 0,27-28-1,0 0 63,0 0-78,0 1 32,27 27-17,1 0-15,0 0 31,28 0-15,-28 0 0,0 0 31,-28 27-32,0 1-15,0 0 31</inkml:trace>
  <inkml:trace contextRef="#ctx0" brushRef="#br0" timeOffset="117526.894">29232 3994 0,'28'0'94,"0"0"-78,0 0-1,0 0 1,0 0-1,-28 28 1,0 0 0,0 0-1,0 28 1,0-28 0,-28-28 46,0 0-46,-28 0-16,0 0 15,0 0 1,56-28 0,0 0-1,-28 0 1,28 0-1,0-28 1,28 56 15,-28-28-15,84 28 0,-28 0-1,0 0 1,-28 0-1,0 0 1,-28 28 15,0 28-15,0-28 0,0 0-1,0 0 1,-28-28 46,0 0-46,28-28 0,-28 28-16,28-28 15,0-28 1,0 84 124,0 0-124,0 0 0,-28 0-1,28 0-15,-56 0 16,0-28 0,28 28-1,0-28 1,28-28 15,-28 0-15,0 28-1,28-56 1,0 28 0,0 0 15,28 28-16,0 0 1,0 0 0,0 0 15,0 0-31,28 28 16,-28 56-1,-28-28 1,0-84 156,0 0-157,0 0 1,0 0 0,28 28-1,0-28 1,0 28-1,0 0 17,-1 0-17,1 28 1,0 56 0,28 0-1,0-29 1,-56-27-1,-28-28 32,-56 0-31,1 0 0,-1 0-16,0 0 15,28 0 1,28-28 15,28 1 0,-28-1-15,28 0 0,0 0-1,0 0 1,0 0-16,56 28 15,0-28 1,0 0 0,-28 28 31,0 28-32,0 0 1,-28 28-16,0 0 15,0-28 17,0-84 108,-28 56-140,28-28 16</inkml:trace>
  <inkml:trace contextRef="#ctx0" brushRef="#br0" timeOffset="119271.117">33420 4050 0,'0'-28'171,"0"0"-155,0 0 15,28 28 16,0 0-16,0 0-15,0 0 15,-28 28-31,0 0 32,0 0-17,0 0 1,0 0-1,-56-28 1,-56 0 0,56 0-1,28 0 1,0 0 0,1 0 15,54 0 94,1 0-94,-28-28 141,0 0-156,28 28 46,-28-28-15</inkml:trace>
  <inkml:trace contextRef="#ctx0" brushRef="#br0" timeOffset="142141.948">29707 6788 0,'-28'0'235,"-112"-28"-220,56 0 1,-27 0-16,27-28 16,0 28-1,56 28 32,28-28-31,-28 0-1,0-28 1,0 28 0,28 0-1,0 0 1,-27 0 0,-1-55-1,28-29 1,0-56-1,0-27 1,0 27 0,0 84-1,28 29 1,-28-1 0,0 28-16,27 28 46,-27-28 33,56 0-64,28 0 1,28-28-16,-28 56 15,27-28 1,-27 0 0,-56 28-1,0 0 17,28 0-17,55 0 1,29 0-16,223 0 31,-168 0-15,-167 0-1,0 0 17,0 0-17,28 0 1,0 0-1,83 28 1,-55 0 0,0 0-1,-28 0 1,-28-28 0,0 28-1,-28 0 16,27 0-15,29 28 0,-56-1-1,28-55-15,-28 112 16,28-112 0,0 140-1,-28-84 1,0 0-1,0-1 1,0-27 0,0 0-1,-28 56 1,0-56 0,-28 56-1,28-56 1,-55 56 15,-85-29-15,29 1-1,27-28 1,-28 0 0,84 28-1,-55-56 1,-1 28-1,-28 28 1,29-56 0,27 0-1,0 0 1,-55 0 0,83 0-16,-56 0 15,84 0 1,-28-28 15,29-28-15,-1-28-1,0 56 1,28-83 0,0 55-1,0-84 1,0 84-1,0-56 1,0 57 0,0-1-16,0-28 15,0-28 1,28 84 0,27-56-1,-27 57 16,28-29-31,-28 28 32,28 28-17,-28 0 32,84 0-31,-1 0-16,140 0 15,-83 0 1,-84 0 0,-56 0 62,0 0-78,27 0 15,1 0-15,112 0 32,-1 0-17,-83 0-15,-28 0 16,-28 0 109</inkml:trace>
  <inkml:trace contextRef="#ctx0" brushRef="#br0" timeOffset="145814.047">32443 6536 0,'0'28'32,"-28"-28"-1,28 28-31,-28-28 15,0 0 1,28 28 0,-28-28 15,0 0-15,0 0-1,0 0 1,0 0-1,0 0 1,1 0 0,-1 0-1,0 0 1,-84 0 0,0 0-1,57 0 1,27 0-1,-28-56 17,56 0-17,-28 0-15,28 0 16,-28 1 0,0-1-1,0 0 1,28 0-1,-28 0 1,28 28 0,0-28-1,0 28 1,0-27 0,0 27-1,0 0 1,0-28-1,0 28 17,0 0-17,28 0 1,28 28 0,0-56-1,-28 28 16,0 28-15,0 0 15,-28-28-15,27 28-16,29-28 16,56-28-1,-28 56 1,-28-27 15,27-1-15,57 0-1,0 0 1,27 0 0,56 28-1,-27 0 1,27 0-1,-139 0 1,-28 0 0,0 0-1,-1 28 1,29 0 0,-28 0-1,-28-28 16,-28 28 1,28-28-17,-28 27 1,0 1-16,56 0 16,-56 56-1,0-56 1,0 28-1,0 0 1,0 0 0,0 0-1,0-1 1,0 29 0,0-28-1,0-28 1,0 28-1,0-28 17,-28 28-17,0-28 1,0 0 0,0 27-1,0 29 1,-28-56-1,28 0 1,-27 28 0,-29-28-1,0 28 1,-28-56 0,1 56-1,-1-28 1,84-28-1,0 27 1,0-27 0,-56 0 15,-55 0-15,27 0-1,1 0 1,-29 0-1,28 0 1,28 0 0,57 0-16,-1 0 15,0 0 1,0 0-16,-28-55 16,0 27-1,0-28 1,-111 0-1,83-28 17,-28 0-17,56 28 1,29-27 0,-29 27-1,56 0 1,-28 28-1,28-28 1,0 28 0,0-28-1,0 28 1,0 0 0,0-27-1,0 27 1,0-28-1,0 28 17,0 0-17,28 0 1,55-28 0,-27 28-1,-28 28-15,28-28 16,-28 28-1,0-28 1,28 28 0,28 0-1,-29 0 1,85 0 0,27 0-1,1 0 1,-84 0-1,0 0 17,-57 0-17,57 0 1,28 0 0,0 0-1,-29 0 1,1 0-1,-28 28 1,0-28 0,-28 28-1,28 0 1,-29 0 0,1 0-1,-28 28 1,28-56-16,0 84 15,-28-56 17,28 0-17,-28-1 1,28 1 0,-28 28-1,28-28 1,-28 0-1,0 0 1,28-28 0,-28 56-1,0-28 1,0 0 0,0 28-1,0-28 1,0 0 15,0-1 32</inkml:trace>
  <inkml:trace contextRef="#ctx0" brushRef="#br0" timeOffset="150141.127">29930 6648 0,'-28'0'31,"0"0"-15,-28 0-16,-27 0 15,-57 0 1,112 0 47,-28 0-48,-28 0 1,-83-28-1,27-28 1,112 28 0,0 28-1,1-56 1,27-55 0,-56 27-1,28-28 1,28 0-1,0 1 1,0 55 0,0-56-1,0 28 1,0 28 0,28 0-1,-28 1 1,28 27-1,0 0 1,27 0 0,1 0-1,28 0 1,-28 28 0,28-28-1,-1 28-15,1 0 16,0 0-16,139 0 15,-27 0 1,-57 0 15,-27 0-15,-84 0 15,0 0-15,0 0-1,111 0 1,-55 28 0,-28 0-1,-28 0 1,28 0-16,-28 28 16,27 27-1,1 1 1,-28-28-1,-28 28 1,28 0 15,0-56-15,-28 27 0,0 29-1,0 0 1,0-28-1,-28 56 1,-28-57 0,-28 29-1,1-56 1,-57 28 0,-27-56-1,-1 0 1,-27 0-1,-1 0 1,1 0 0,111 0 15,56 0-15</inkml:trace>
  <inkml:trace contextRef="#ctx0" brushRef="#br0" timeOffset="151846.938">32554 6424 0,'-55'0'31,"-29"0"-15,0 0-16,28 0 16,-111 0-1,111 0-15,28 0 31,0-28-15,-56-27 0,56-1 15,-27 0-15,27 0-1,0 0 1,28-28-1,0 28 1,0 1 0,0-1-16,0 28 15,56-56 1,83 28 0,-55 0-1,28 28 1,-1 0-1,57 28 1,-1 0 0,29 0 15,-29 0-15,-55 0-1,28 28 1,-85 0-1,-27-28 17,-28 56-17,0-28 1,28 28 0,-28 0-1,56 28 1,-56-1-1,28-27 1,-28 28 0,0-28-1,0-28 17,0 28-17,-28-28 1,-28 28-1,-28-29 1,-27 1 0,-57 28-1,29-28 1,27 28 0,-28-56-1,1 0 1,55 0-1,0 0 1,28-28 0,-55-28-1,-57-83 17,84 55-17,57 0 1,-29-28-1,28 56 1,28-27 0,0 27-1,0 0 1,0 28 15,28 0 79,55 0-95,1 0-15,-28 28 16,-28-28-1,0 0 1,0 28 0</inkml:trace>
  <inkml:trace contextRef="#ctx0" brushRef="#br0" timeOffset="162215.447">22475 4246 0,'0'28'110,"0"55"-95,0 1-15,0-28 16,0 28 0,0 0-1,0-56 1,28 0 359,-28-1-360,0 29 1,28-56 0,-28 28-1,0 0 1</inkml:trace>
  <inkml:trace contextRef="#ctx0" brushRef="#br0" timeOffset="162805.859">22531 4385 0,'-28'0'109,"-55"56"-109,-1 0 16,-56 28-16,29 0 16,-1-1-1,28-55-15</inkml:trace>
  <inkml:trace contextRef="#ctx0" brushRef="#br0" timeOffset="163326.364">22531 4525 0,'0'0'0,"28"0"16,28 0-16,-28 0 15,28 0 1,0 0 0,27 56-1,1-28 16,-28 0-15,-28 0 0</inkml:trace>
  <inkml:trace contextRef="#ctx0" brushRef="#br0" timeOffset="164510.902">20521 4329 0,'-28'28'110,"0"56"-110,0 0 15,0-28 1,28 28-16,0 55 16,0-27-1,0-56 1,0-28-1,28-28 189</inkml:trace>
  <inkml:trace contextRef="#ctx0" brushRef="#br0" timeOffset="165102.862">20577 4357 0,'-28'0'93,"0"0"-77,0 0 0,-111 28-1,27 28 1,28 0 15,56-56-15</inkml:trace>
  <inkml:trace contextRef="#ctx0" brushRef="#br0" timeOffset="165455.855">20493 4357 0,'28'0'31,"56"0"-15,27 28-1,224 140 1,112 0 0,-196-57-1,-223-111 1</inkml:trace>
  <inkml:trace contextRef="#ctx0" brushRef="#br0" timeOffset="165970.199">22503 4385 0,'0'28'47,"0"28"-47,0 28 15,0 56-15,0-29 16,0 57 0,0-56-1,28-112 1,-28-112 46,0 0-46,0 0 0,0-111-16</inkml:trace>
  <inkml:trace contextRef="#ctx0" brushRef="#br0" timeOffset="166277.832">22531 4302 0,'0'27'78,"-56"29"-78,1 0 16,27 0-16,-28 0 31,56-28-15</inkml:trace>
  <inkml:trace contextRef="#ctx0" brushRef="#br0" timeOffset="166614.483">23034 4246 0,'0'0'0,"28"0"16,0 0-1,27 56 1,29 111 0,28-27-1,0 27 1,-84-167 0</inkml:trace>
  <inkml:trace contextRef="#ctx0" brushRef="#br0" timeOffset="169470.884">21191 4413 0,'0'0'0,"-223"0"0,-56 0 15,-168 0 1,84 0 0,195 0-1,113 0 1,-1-56 0,-28-55-1,0-85 1,0 29-1,84-85 17,0 57-17,28 27 1,168-28 0,83 29-1,-56-1 1,-83 85-1,55-57 1,29 28 0,139 0-1,55 1 1,-194 55-16,195 28 16,83 28-1,-139 0 1,-112 0 15,-139 84-15,-28-28-1,-28-1 1,55 113 0,-27-56-1,28 55 1,-56-83-1,-28-28 1,55 84 0,-83-57-1,56 1 1,-56 28 0,0-28-1,0 0 1,0 55 15,-28-55-15,-83 112-1,-113-57 1,-83 85 0,-84-113-1,-251 85 1,279-84-1,-56-112 1,0 0 0,-55 0-1,-57 0 1,141 0 0,110-28-1,85-28 1,111-28-1,28 0 17,56-55-17,0-85 1,28 29 0,168-85-1,111 29 1,28 55-1,-84 57 1,-111 55 0,-84 56-1,83 0 1,140-28 0,168 56-1,139 0 1,-111 0-1,28 0 17,-420 0-17,1 56 1,0 28 0,27 28-1,-55-1 1,28 1-1,-28 0 1,-28-1 0,0 1-1,-28-28 1,0 56 0,0-29-1,0-55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6E093-0403-468D-8EE2-ACA7C6ABD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8040C4-A9B5-4D4A-AF55-47BE6CF18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54B53-4AC2-4C52-BB37-1FFB1C75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19B-2255-4F8D-8AAB-0610025ABE4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6B3F53-2066-44ED-9813-939A3131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BC48C9-8D1E-4543-B24F-97BB2ED0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600D-B6C5-4410-B0FC-34AB673F8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27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EE7FE-C8B1-4B23-BF39-A8E58EEA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113771-0F93-4A50-B315-F292C714E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37E686-00A7-460C-A873-D43E3D36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19B-2255-4F8D-8AAB-0610025ABE4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294B1F-7345-424C-AEA5-E595F82E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192F3-BD0B-43D8-8586-541764E2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600D-B6C5-4410-B0FC-34AB673F8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3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702CDD-92C2-4A54-B9F9-421FE831A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875C2D-6FBD-4403-A466-A0580D3F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2D5234-8CDC-41E4-B72F-315FF406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19B-2255-4F8D-8AAB-0610025ABE4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BA0AAE-46CE-494F-B559-08222B74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B9892A-00DB-4622-B0BF-BAEC9E68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600D-B6C5-4410-B0FC-34AB673F8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7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BCAAC-FD71-46CA-BE24-C810CC10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89176-C829-4E9B-AC5C-05561397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350FD6-7E70-409D-AEB8-608E2A00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19B-2255-4F8D-8AAB-0610025ABE4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013CD0-8827-44EC-96E8-1172C63D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F67959-DB01-4CF2-97BD-936D294F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600D-B6C5-4410-B0FC-34AB673F8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1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29899-678F-4E9F-8451-54FEAB31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C9CB0F-5C34-4361-934C-927C3AC1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A1B71E-B968-44D7-808C-D88CCCAE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19B-2255-4F8D-8AAB-0610025ABE4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06F80D-402E-4919-83F5-F6E4850B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F82CBA-7D50-4B6B-9A15-FE923D65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600D-B6C5-4410-B0FC-34AB673F8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3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0C56B-6935-4E7C-8855-802F19AD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EB20-B842-4E39-B77F-22C7A41B0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A537B3-CA71-4C87-87C0-A12EABB90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6F5009-3102-4320-A539-6573795C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19B-2255-4F8D-8AAB-0610025ABE4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059FCF-F6A1-47CC-9572-8679F7D5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CB266B-F5BA-4049-BCEF-B33E5010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600D-B6C5-4410-B0FC-34AB673F8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7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6810F-56D6-4928-AAB3-021A3CE4A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62338D-796B-48F9-8133-F76CCF7D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B2FD8C-58D7-4711-B010-5A064FC86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35C516-3964-486F-B58D-491576D6A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81F0CC-6EF2-47E6-A303-973015451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A39D68-84CA-41CD-BB55-E621408F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19B-2255-4F8D-8AAB-0610025ABE4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CDD6DD-30E1-4501-B367-3BAEF82D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B0E10BE-D513-4A54-B7C6-8BE2690E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600D-B6C5-4410-B0FC-34AB673F8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7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EF2E9-1E4F-4409-98A7-CA255394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06B453-AB10-48C1-82C1-00697DB8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19B-2255-4F8D-8AAB-0610025ABE4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132898-BDFC-4E0E-A77C-DB571C3C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8A5401-FA6B-433D-90AF-C62DAB22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600D-B6C5-4410-B0FC-34AB673F8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28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83667B-E31F-44EF-A659-7BAE8475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19B-2255-4F8D-8AAB-0610025ABE4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BAEE62-59A6-4F36-8340-DD7D2BFF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9ED85-E205-41DC-9ACA-38DB7DE6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600D-B6C5-4410-B0FC-34AB673F8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61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432C2-92D1-4F84-9E41-86F3E16D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C901C-0EB0-425F-8DEB-008C295E8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DE4752-BBCD-4720-8992-7BD875E26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68F2E6-D9B2-4C34-A1F5-6EE95380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19B-2255-4F8D-8AAB-0610025ABE4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D3DBE6-A6BE-4788-80D2-AD3EBBF9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35A0E3-50E7-49EE-9CB1-404BDD4E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600D-B6C5-4410-B0FC-34AB673F8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18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5D745-B7DD-44CA-9CA3-E7523868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194690-190E-4B1F-A08C-C5F0ECD97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307131-13B0-4761-B139-0C45DF66F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EBC26C-77FF-4F79-801C-52B86211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19B-2255-4F8D-8AAB-0610025ABE4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D94F54-D15C-49E0-A821-3C0F654B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BC1B7C-5D86-4E2A-943C-CAECC518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600D-B6C5-4410-B0FC-34AB673F8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55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48F302-B2B0-4AED-A9A4-80CB1DE7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25BB13-010A-4E91-8BD0-4CD5E2452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33C414-F8C9-4ADC-AAF8-2CCD6C8E0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119B-2255-4F8D-8AAB-0610025ABE4C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0104BE-C96C-4810-A013-AC2C6828C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92E701-BAEE-4BBC-A6AB-10B8FEDA0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600D-B6C5-4410-B0FC-34AB673F8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3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3EAE6-C479-41EF-9729-EFDDB8E19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2D0BC0-288D-4F45-95CC-DD948632B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AC5BB8-A05B-43FC-BCF2-6FFAF7D01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3284" cy="68841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6B7B35E-4BDB-4EAE-9936-71363CD7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4" y="0"/>
            <a:ext cx="6406864" cy="24736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F2E09280-5F7D-4E9A-AA14-867D8123181D}"/>
                  </a:ext>
                </a:extLst>
              </p14:cNvPr>
              <p14:cNvContentPartPr/>
              <p14:nvPr/>
            </p14:nvContentPartPr>
            <p14:xfrm>
              <a:off x="5679000" y="60480"/>
              <a:ext cx="6553440" cy="239328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F2E09280-5F7D-4E9A-AA14-867D812318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9640" y="51120"/>
                <a:ext cx="6572160" cy="24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47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ai</dc:creator>
  <cp:lastModifiedBy>ai</cp:lastModifiedBy>
  <cp:revision>1</cp:revision>
  <dcterms:created xsi:type="dcterms:W3CDTF">2024-01-22T03:26:27Z</dcterms:created>
  <dcterms:modified xsi:type="dcterms:W3CDTF">2024-01-22T07:23:07Z</dcterms:modified>
</cp:coreProperties>
</file>