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8CFBC-A419-E43E-A539-C3F4D2EB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F35A6-0977-941A-AD4D-11827942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12944-8EFA-7414-2423-937DE260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75FCD2-FBE4-EA01-30BA-320084C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A512A-568E-1EEE-DE1D-A0A0080F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885B-BA82-B87A-B8D3-358328EE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583CE5-DDF5-19C3-1A0A-ABC91FA0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C7B29-A7C4-E401-3696-4947C20C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85841-208A-ED23-E3DE-924AFBB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53987-90CD-17C3-6CEF-CE49BDE4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FAF6BE-5FEA-6554-1FA0-1F1B68FD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2FEFDF-980A-CEE9-4FE4-4AD890CA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48958-B6B3-C85D-4753-882751EB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BFDC44-2E23-CF3A-8FE0-D59D686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34221-4B2E-21C1-3E85-2054468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8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E01C3-2A78-3427-2702-FA792E1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525CB-2140-319F-BFE0-1FE7FCCA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E8B34-A8D8-FB06-F550-8FCEDC3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E3A1A-6B7E-A70F-B051-748EB3F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48A3D-ECD3-180B-4123-CD43D4F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5A275-0A5C-E22C-F867-281FCFFE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3D3B82-A00D-1C11-D568-C5E63400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EF608-5B02-68BA-2EBD-3E3A0B0A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2ABD-38B3-FA4A-DE75-6DD54C93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775BC-25BF-5DC9-73C6-EF5019D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2B563-A26C-B189-BD3C-7B5462C9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79FE5-0B1C-B83F-D1DB-793E3EB4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13477-7CFF-5B74-0BD5-175CA4DA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B45600-6717-839E-9BF8-F49D52A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D12D56-C18C-A5ED-E403-89310FC7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3E8C7-5B97-DE01-9D91-3E864AB2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33448-AA33-EB3C-D37D-B2A761C8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A21EFE-2FAC-66AA-97F0-DAFA85F9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AD696-AE10-9FF0-DAD6-2DF42880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4BACC2-E0EE-BA28-FDD3-D6CEE03F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986BBF-0771-1B31-104C-78972F0A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C77DB4-B881-05C7-B8AD-132D14E5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E327E8-C4D8-07DF-E158-C11529CF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251FD-C91D-195C-CADD-78583DC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6C884-AE2C-713D-0AB1-5786B750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65B093-9098-62C2-F0AE-68EB4EA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B70993-30FD-B03F-5F5B-25325922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264BAF-1A38-CAF9-73FA-5A92C18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91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655F04-DA37-5890-D645-F28CF75C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465CD5-0273-C756-8186-412776C3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CE918E-1F24-85E8-ED3C-DDF1D1A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AF288-0140-197F-5338-D69F3D6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14CA7-81FB-6814-A153-F0A6E5A1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886120-A678-FC44-47BC-A13928D3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6238BB-E63C-F5DA-94C3-CDA3864D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F54235-EAF9-B5DA-F221-E0BDFD49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1AD1BA-4670-7699-CCAC-FF78B23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8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951EA-5CD4-6738-518B-28FC0AAE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B07F6D-6C87-0055-F903-5C5E5FAE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C86CDE-EE34-99E0-95A5-F99418E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AEF525-4602-A6BA-6685-A4D9E57E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E2D17F-86B5-9F2D-E95E-2712D16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C0845-4F61-FAC3-CC08-51AF087C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882A4A-9BD3-C272-722C-CB3952E8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CD3CC-FB15-710B-DD1D-DA95246D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E2E2C-28CA-6104-845B-13844491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BA3D-985F-4981-A438-8159F3A488EC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416C9-D3E7-9DF0-AFC6-A3F51CD8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C8115B-8990-8864-A010-3CCEFA60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601F-2FBD-4426-9E1C-D48D8C4D9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440A12-601E-D4F2-58B6-538CC860536F}"/>
                  </a:ext>
                </a:extLst>
              </p:cNvPr>
              <p:cNvSpPr txBox="1"/>
              <p:nvPr/>
            </p:nvSpPr>
            <p:spPr>
              <a:xfrm>
                <a:off x="0" y="973123"/>
                <a:ext cx="67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4440A12-601E-D4F2-58B6-538CC8605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3123"/>
                <a:ext cx="674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1DA3F0D-E12F-28DF-2156-54737A13358F}"/>
                  </a:ext>
                </a:extLst>
              </p:cNvPr>
              <p:cNvSpPr txBox="1"/>
              <p:nvPr/>
            </p:nvSpPr>
            <p:spPr>
              <a:xfrm>
                <a:off x="194510" y="4141956"/>
                <a:ext cx="67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1DA3F0D-E12F-28DF-2156-54737A133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0" y="4141956"/>
                <a:ext cx="674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A0A244-F2B7-27C9-7090-A4859E658915}"/>
                  </a:ext>
                </a:extLst>
              </p:cNvPr>
              <p:cNvSpPr txBox="1"/>
              <p:nvPr/>
            </p:nvSpPr>
            <p:spPr>
              <a:xfrm>
                <a:off x="1739481" y="3106506"/>
                <a:ext cx="5445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A0A244-F2B7-27C9-7090-A4859E65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1" y="3106506"/>
                <a:ext cx="544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A8DCCD-D709-DE28-1DBA-B1BA7D9F86E7}"/>
                  </a:ext>
                </a:extLst>
              </p:cNvPr>
              <p:cNvSpPr txBox="1"/>
              <p:nvPr/>
            </p:nvSpPr>
            <p:spPr>
              <a:xfrm>
                <a:off x="1739482" y="5177406"/>
                <a:ext cx="5210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8A8DCCD-D709-DE28-1DBA-B1BA7D9F8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82" y="5177406"/>
                <a:ext cx="521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3E01AE2-1921-63DC-48AE-2B45857F6EE9}"/>
                  </a:ext>
                </a:extLst>
              </p:cNvPr>
              <p:cNvSpPr txBox="1"/>
              <p:nvPr/>
            </p:nvSpPr>
            <p:spPr>
              <a:xfrm>
                <a:off x="3477401" y="6219039"/>
                <a:ext cx="44653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3E01AE2-1921-63DC-48AE-2B45857F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01" y="6219039"/>
                <a:ext cx="4465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9F98201A-FB73-D479-9454-FC72F9F991A1}"/>
              </a:ext>
            </a:extLst>
          </p:cNvPr>
          <p:cNvSpPr/>
          <p:nvPr/>
        </p:nvSpPr>
        <p:spPr>
          <a:xfrm>
            <a:off x="3453891" y="4912081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MATMUL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BAE7A-7222-CC4C-0D90-64FECA365067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260522" y="5158857"/>
            <a:ext cx="1193369" cy="20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9F96712-E94C-B325-F4A6-72C1920F8E9C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3700667" y="5405632"/>
            <a:ext cx="0" cy="81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29662259-0D53-A5C9-545F-87767294C303}"/>
              </a:ext>
            </a:extLst>
          </p:cNvPr>
          <p:cNvSpPr/>
          <p:nvPr/>
        </p:nvSpPr>
        <p:spPr>
          <a:xfrm>
            <a:off x="4050908" y="3554463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+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E4B1ED0-D3B2-A2F3-4915-75B603FCD0B6}"/>
              </a:ext>
            </a:extLst>
          </p:cNvPr>
          <p:cNvCxnSpPr>
            <a:stCxn id="9" idx="7"/>
            <a:endCxn id="14" idx="4"/>
          </p:cNvCxnSpPr>
          <p:nvPr/>
        </p:nvCxnSpPr>
        <p:spPr>
          <a:xfrm flipV="1">
            <a:off x="3875163" y="4048014"/>
            <a:ext cx="422521" cy="93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3994D3A1-7682-7E76-D625-C91C0596B50D}"/>
              </a:ext>
            </a:extLst>
          </p:cNvPr>
          <p:cNvSpPr/>
          <p:nvPr/>
        </p:nvSpPr>
        <p:spPr>
          <a:xfrm>
            <a:off x="2610430" y="4118188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MATMUL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4ED14EB-D707-9B75-6AC2-302B21989493}"/>
              </a:ext>
            </a:extLst>
          </p:cNvPr>
          <p:cNvCxnSpPr>
            <a:stCxn id="5" idx="3"/>
            <a:endCxn id="17" idx="2"/>
          </p:cNvCxnSpPr>
          <p:nvPr/>
        </p:nvCxnSpPr>
        <p:spPr>
          <a:xfrm>
            <a:off x="869310" y="4326622"/>
            <a:ext cx="1741120" cy="38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9A4EFD-2C3C-0C7E-A44B-6F34A135B182}"/>
              </a:ext>
            </a:extLst>
          </p:cNvPr>
          <p:cNvCxnSpPr>
            <a:stCxn id="6" idx="3"/>
            <a:endCxn id="17" idx="0"/>
          </p:cNvCxnSpPr>
          <p:nvPr/>
        </p:nvCxnSpPr>
        <p:spPr>
          <a:xfrm>
            <a:off x="2284054" y="3291172"/>
            <a:ext cx="573152" cy="82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C306CFC-AB38-938D-26CF-4994855E8D08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 flipV="1">
            <a:off x="3103981" y="3801239"/>
            <a:ext cx="946927" cy="56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EB06E2A5-6095-EA33-A24C-BAA7C1140F66}"/>
              </a:ext>
            </a:extLst>
          </p:cNvPr>
          <p:cNvSpPr/>
          <p:nvPr/>
        </p:nvSpPr>
        <p:spPr>
          <a:xfrm>
            <a:off x="5051684" y="3554462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+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60489D-D373-3219-B2DA-1E84E9FA8793}"/>
              </a:ext>
            </a:extLst>
          </p:cNvPr>
          <p:cNvSpPr txBox="1"/>
          <p:nvPr/>
        </p:nvSpPr>
        <p:spPr>
          <a:xfrm>
            <a:off x="5169182" y="451128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8EA3E1A-844B-3F12-E162-7C9E9ABEEEFF}"/>
              </a:ext>
            </a:extLst>
          </p:cNvPr>
          <p:cNvCxnSpPr>
            <a:stCxn id="26" idx="0"/>
            <a:endCxn id="24" idx="4"/>
          </p:cNvCxnSpPr>
          <p:nvPr/>
        </p:nvCxnSpPr>
        <p:spPr>
          <a:xfrm flipH="1" flipV="1">
            <a:off x="5298460" y="4048013"/>
            <a:ext cx="23969" cy="46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B65D0CE-8E51-A761-11D1-C9D529BA9720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4544459" y="3801238"/>
            <a:ext cx="5072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E604811-D7A5-6E13-EB56-B8331F6266D8}"/>
              </a:ext>
            </a:extLst>
          </p:cNvPr>
          <p:cNvSpPr/>
          <p:nvPr/>
        </p:nvSpPr>
        <p:spPr>
          <a:xfrm>
            <a:off x="6143317" y="3677850"/>
            <a:ext cx="755193" cy="24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SLICE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B6DC5D0-A8FC-41E0-7650-8180F10300A6}"/>
              </a:ext>
            </a:extLst>
          </p:cNvPr>
          <p:cNvSpPr/>
          <p:nvPr/>
        </p:nvSpPr>
        <p:spPr>
          <a:xfrm>
            <a:off x="6898510" y="2240077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F9E30E2-3046-39B7-FA83-6B5547FC38E6}"/>
              </a:ext>
            </a:extLst>
          </p:cNvPr>
          <p:cNvSpPr/>
          <p:nvPr/>
        </p:nvSpPr>
        <p:spPr>
          <a:xfrm>
            <a:off x="7831179" y="2240077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tanh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CB7FA48-53E9-7074-FF8B-5ACBED54D4C0}"/>
              </a:ext>
            </a:extLst>
          </p:cNvPr>
          <p:cNvSpPr/>
          <p:nvPr/>
        </p:nvSpPr>
        <p:spPr>
          <a:xfrm>
            <a:off x="8763848" y="2240076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79C414B-C281-29EB-6AEB-CC7D887BCCD8}"/>
              </a:ext>
            </a:extLst>
          </p:cNvPr>
          <p:cNvSpPr/>
          <p:nvPr/>
        </p:nvSpPr>
        <p:spPr>
          <a:xfrm>
            <a:off x="9696517" y="2240075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600" dirty="0">
                <a:solidFill>
                  <a:schemeClr val="tx1"/>
                </a:solidFill>
              </a:rPr>
              <a:t>δ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7AF0E3D-E0DE-A175-2ABB-93869FCDCCD9}"/>
              </a:ext>
            </a:extLst>
          </p:cNvPr>
          <p:cNvCxnSpPr>
            <a:stCxn id="24" idx="6"/>
            <a:endCxn id="31" idx="1"/>
          </p:cNvCxnSpPr>
          <p:nvPr/>
        </p:nvCxnSpPr>
        <p:spPr>
          <a:xfrm>
            <a:off x="5545235" y="3801238"/>
            <a:ext cx="598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68234B-2B33-E1FE-6CAD-2C8897CEE290}"/>
              </a:ext>
            </a:extLst>
          </p:cNvPr>
          <p:cNvCxnSpPr>
            <a:stCxn id="31" idx="3"/>
            <a:endCxn id="32" idx="4"/>
          </p:cNvCxnSpPr>
          <p:nvPr/>
        </p:nvCxnSpPr>
        <p:spPr>
          <a:xfrm flipV="1">
            <a:off x="6898510" y="2733628"/>
            <a:ext cx="246776" cy="106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7FAEA35-4FFC-6F71-0E30-8903F46BD64C}"/>
              </a:ext>
            </a:extLst>
          </p:cNvPr>
          <p:cNvCxnSpPr>
            <a:stCxn id="31" idx="3"/>
            <a:endCxn id="33" idx="4"/>
          </p:cNvCxnSpPr>
          <p:nvPr/>
        </p:nvCxnSpPr>
        <p:spPr>
          <a:xfrm flipV="1">
            <a:off x="6898510" y="2733628"/>
            <a:ext cx="1179445" cy="1067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C6CEF9-798E-AEE3-AA6B-1A6D33C81FFC}"/>
              </a:ext>
            </a:extLst>
          </p:cNvPr>
          <p:cNvCxnSpPr>
            <a:stCxn id="31" idx="3"/>
            <a:endCxn id="34" idx="4"/>
          </p:cNvCxnSpPr>
          <p:nvPr/>
        </p:nvCxnSpPr>
        <p:spPr>
          <a:xfrm flipV="1">
            <a:off x="6898510" y="2733627"/>
            <a:ext cx="2112114" cy="106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F6D3266-6CCE-2BFA-2078-13D69E588EFD}"/>
              </a:ext>
            </a:extLst>
          </p:cNvPr>
          <p:cNvCxnSpPr>
            <a:stCxn id="31" idx="3"/>
            <a:endCxn id="35" idx="4"/>
          </p:cNvCxnSpPr>
          <p:nvPr/>
        </p:nvCxnSpPr>
        <p:spPr>
          <a:xfrm flipV="1">
            <a:off x="6898510" y="2733626"/>
            <a:ext cx="3044783" cy="106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22EB11B6-7960-F007-DC09-3856FAF4557B}"/>
              </a:ext>
            </a:extLst>
          </p:cNvPr>
          <p:cNvSpPr/>
          <p:nvPr/>
        </p:nvSpPr>
        <p:spPr>
          <a:xfrm>
            <a:off x="5649766" y="479572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5A65D5A-3738-E047-617E-D7637597185D}"/>
              </a:ext>
            </a:extLst>
          </p:cNvPr>
          <p:cNvSpPr/>
          <p:nvPr/>
        </p:nvSpPr>
        <p:spPr>
          <a:xfrm>
            <a:off x="7197551" y="479571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+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160C590-7936-A30A-FC55-4EBBB7407A35}"/>
              </a:ext>
            </a:extLst>
          </p:cNvPr>
          <p:cNvSpPr/>
          <p:nvPr/>
        </p:nvSpPr>
        <p:spPr>
          <a:xfrm>
            <a:off x="7197550" y="1466673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3E0228A-1F9B-F83C-0D19-91545DA13A8C}"/>
              </a:ext>
            </a:extLst>
          </p:cNvPr>
          <p:cNvSpPr/>
          <p:nvPr/>
        </p:nvSpPr>
        <p:spPr>
          <a:xfrm>
            <a:off x="10273773" y="676010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1"/>
                </a:solidFill>
              </a:rPr>
              <a:t>tanh</a:t>
            </a:r>
            <a:endParaRPr lang="zh-TW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BF19CC0-5910-63A7-E23D-F1F2B24F085D}"/>
              </a:ext>
            </a:extLst>
          </p:cNvPr>
          <p:cNvSpPr/>
          <p:nvPr/>
        </p:nvSpPr>
        <p:spPr>
          <a:xfrm>
            <a:off x="10273774" y="1468288"/>
            <a:ext cx="493551" cy="493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b="1" dirty="0">
                <a:solidFill>
                  <a:schemeClr val="tx1"/>
                </a:solidFill>
              </a:rPr>
              <a:t>x</a:t>
            </a:r>
            <a:endParaRPr lang="zh-TW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0F8578-7473-97DA-928A-326044E9351B}"/>
              </a:ext>
            </a:extLst>
          </p:cNvPr>
          <p:cNvCxnSpPr>
            <a:stCxn id="32" idx="1"/>
            <a:endCxn id="46" idx="4"/>
          </p:cNvCxnSpPr>
          <p:nvPr/>
        </p:nvCxnSpPr>
        <p:spPr>
          <a:xfrm flipH="1" flipV="1">
            <a:off x="5896542" y="973123"/>
            <a:ext cx="1074247" cy="1339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DBB13BB-6A47-7DB5-4710-652CC4B36EF2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 flipV="1">
            <a:off x="6143317" y="726347"/>
            <a:ext cx="10542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C3545B8-0F9B-0289-CA9F-120421064F0E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7444326" y="973122"/>
            <a:ext cx="1" cy="49355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5B2E3E6-743D-9BBC-5FA2-F78F1A725923}"/>
              </a:ext>
            </a:extLst>
          </p:cNvPr>
          <p:cNvCxnSpPr>
            <a:stCxn id="33" idx="0"/>
            <a:endCxn id="48" idx="4"/>
          </p:cNvCxnSpPr>
          <p:nvPr/>
        </p:nvCxnSpPr>
        <p:spPr>
          <a:xfrm flipH="1" flipV="1">
            <a:off x="7444326" y="1960224"/>
            <a:ext cx="633629" cy="279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D8C8CFE-716D-B3CD-C772-BD98D3B2F491}"/>
              </a:ext>
            </a:extLst>
          </p:cNvPr>
          <p:cNvCxnSpPr>
            <a:stCxn id="34" idx="0"/>
            <a:endCxn id="48" idx="5"/>
          </p:cNvCxnSpPr>
          <p:nvPr/>
        </p:nvCxnSpPr>
        <p:spPr>
          <a:xfrm flipH="1" flipV="1">
            <a:off x="7618822" y="1887945"/>
            <a:ext cx="1391802" cy="35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FA82E0-CF20-CBC6-725F-1071271D72C1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7691102" y="726347"/>
            <a:ext cx="2582671" cy="19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6B21DA7-6A73-0E96-97FF-296D62C1B4B2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>
            <a:off x="10520549" y="1169561"/>
            <a:ext cx="1" cy="29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366AB70-62DB-523B-E5D5-727B4452FBAA}"/>
              </a:ext>
            </a:extLst>
          </p:cNvPr>
          <p:cNvCxnSpPr>
            <a:stCxn id="35" idx="0"/>
            <a:endCxn id="50" idx="4"/>
          </p:cNvCxnSpPr>
          <p:nvPr/>
        </p:nvCxnSpPr>
        <p:spPr>
          <a:xfrm flipV="1">
            <a:off x="9943293" y="1961839"/>
            <a:ext cx="577257" cy="27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903D349D-479A-4C26-FB8A-BA01DF9130E4}"/>
                  </a:ext>
                </a:extLst>
              </p:cNvPr>
              <p:cNvSpPr txBox="1"/>
              <p:nvPr/>
            </p:nvSpPr>
            <p:spPr>
              <a:xfrm>
                <a:off x="11277765" y="2302184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903D349D-479A-4C26-FB8A-BA01DF91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765" y="2302184"/>
                <a:ext cx="4535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BCE6783-572B-E8A0-9D09-70E69D65C8A2}"/>
                  </a:ext>
                </a:extLst>
              </p:cNvPr>
              <p:cNvSpPr txBox="1"/>
              <p:nvPr/>
            </p:nvSpPr>
            <p:spPr>
              <a:xfrm>
                <a:off x="9010623" y="110240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BCE6783-572B-E8A0-9D09-70E69D65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23" y="110240"/>
                <a:ext cx="4535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1FF64470-2B6E-FDEF-EBF2-C65A29A1D180}"/>
              </a:ext>
            </a:extLst>
          </p:cNvPr>
          <p:cNvCxnSpPr>
            <a:stCxn id="50" idx="5"/>
            <a:endCxn id="68" idx="3"/>
          </p:cNvCxnSpPr>
          <p:nvPr/>
        </p:nvCxnSpPr>
        <p:spPr>
          <a:xfrm rot="5400000" flipH="1">
            <a:off x="9282301" y="476815"/>
            <a:ext cx="1594654" cy="1230837"/>
          </a:xfrm>
          <a:prstGeom prst="bentConnector4">
            <a:avLst>
              <a:gd name="adj1" fmla="val -14335"/>
              <a:gd name="adj2" fmla="val -54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7627B4D-D56A-35CB-600A-83CC741A4A09}"/>
              </a:ext>
            </a:extLst>
          </p:cNvPr>
          <p:cNvCxnSpPr>
            <a:stCxn id="50" idx="6"/>
            <a:endCxn id="67" idx="0"/>
          </p:cNvCxnSpPr>
          <p:nvPr/>
        </p:nvCxnSpPr>
        <p:spPr>
          <a:xfrm>
            <a:off x="10767325" y="1715064"/>
            <a:ext cx="737233" cy="587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38AC010-0125-21D7-83B0-C4F655457A70}"/>
                  </a:ext>
                </a:extLst>
              </p:cNvPr>
              <p:cNvSpPr txBox="1"/>
              <p:nvPr/>
            </p:nvSpPr>
            <p:spPr>
              <a:xfrm>
                <a:off x="11530272" y="639900"/>
                <a:ext cx="4551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38AC010-0125-21D7-83B0-C4F65545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272" y="639900"/>
                <a:ext cx="4551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F907BCA-61B5-390C-8350-3F4A74232940}"/>
              </a:ext>
            </a:extLst>
          </p:cNvPr>
          <p:cNvCxnSpPr>
            <a:stCxn id="47" idx="7"/>
            <a:endCxn id="74" idx="0"/>
          </p:cNvCxnSpPr>
          <p:nvPr/>
        </p:nvCxnSpPr>
        <p:spPr>
          <a:xfrm>
            <a:off x="7618823" y="551850"/>
            <a:ext cx="4139043" cy="8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C9A5159-322C-D82C-55FE-227C5F95A206}"/>
              </a:ext>
            </a:extLst>
          </p:cNvPr>
          <p:cNvCxnSpPr>
            <a:stCxn id="4" idx="3"/>
            <a:endCxn id="46" idx="2"/>
          </p:cNvCxnSpPr>
          <p:nvPr/>
        </p:nvCxnSpPr>
        <p:spPr>
          <a:xfrm flipV="1">
            <a:off x="674800" y="726348"/>
            <a:ext cx="4974966" cy="431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82DF8950-37FA-F477-0A08-F32FFD6CF1A3}"/>
              </a:ext>
            </a:extLst>
          </p:cNvPr>
          <p:cNvSpPr/>
          <p:nvPr/>
        </p:nvSpPr>
        <p:spPr>
          <a:xfrm>
            <a:off x="6645922" y="2814645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A389A7F5-D304-6289-7D5E-189B814EDB32}"/>
              </a:ext>
            </a:extLst>
          </p:cNvPr>
          <p:cNvSpPr/>
          <p:nvPr/>
        </p:nvSpPr>
        <p:spPr>
          <a:xfrm>
            <a:off x="7434221" y="2116689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6FD9992B-8F5E-33F3-04C0-7D7B2161B004}"/>
              </a:ext>
            </a:extLst>
          </p:cNvPr>
          <p:cNvSpPr/>
          <p:nvPr/>
        </p:nvSpPr>
        <p:spPr>
          <a:xfrm>
            <a:off x="8499227" y="1630557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67834324-8B66-8F1D-3FC3-E48B08EAE1C1}"/>
              </a:ext>
            </a:extLst>
          </p:cNvPr>
          <p:cNvSpPr/>
          <p:nvPr/>
        </p:nvSpPr>
        <p:spPr>
          <a:xfrm>
            <a:off x="9782046" y="1683043"/>
            <a:ext cx="368340" cy="493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4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2</cp:revision>
  <dcterms:created xsi:type="dcterms:W3CDTF">2023-05-29T08:20:37Z</dcterms:created>
  <dcterms:modified xsi:type="dcterms:W3CDTF">2023-05-29T10:54:17Z</dcterms:modified>
</cp:coreProperties>
</file>