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62F9AA-AC28-6B95-7A60-FFC919351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BD315B4-541B-EA48-9D72-36C2AF9CC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0C526B-6BE8-B585-3F7A-62EFFF258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3C88-9F85-45A4-A95D-A4C8116B8245}" type="datetimeFigureOut">
              <a:rPr lang="zh-TW" altLang="en-US" smtClean="0"/>
              <a:t>2023/9/15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9A4C14-43DF-4ED8-082F-B4CB4BFDA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4DF985-7A68-816A-B718-34EA73EC5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75EE-BF52-4E30-9728-17152B88E1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7965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DA9BCC-D71E-9A6A-22E7-44990AB0D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41228B6-271A-361A-4810-589B3BCF9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CBCB15-A751-0919-7ECE-A4714DA04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3C88-9F85-45A4-A95D-A4C8116B8245}" type="datetimeFigureOut">
              <a:rPr lang="zh-TW" altLang="en-US" smtClean="0"/>
              <a:t>2023/9/15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626314-9843-9096-59C4-63DFA84D8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08815F-DCCA-D446-7B00-3616447B3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75EE-BF52-4E30-9728-17152B88E1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05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5823DB8-103F-D910-5FA5-1BE2CB7527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433C54C-00C6-EE4E-A5C8-E0D7CAB8C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9B6C06-2B32-B3C1-92FB-7BC76A8BB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3C88-9F85-45A4-A95D-A4C8116B8245}" type="datetimeFigureOut">
              <a:rPr lang="zh-TW" altLang="en-US" smtClean="0"/>
              <a:t>2023/9/15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AEEE75-40A1-4A67-287D-303CCAECE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FD143F-4DB8-138C-59F8-BC0CA3038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75EE-BF52-4E30-9728-17152B88E1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4965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D3A86A-4C3A-FDAB-AF9E-D19A6283D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CC95E6-315A-C60E-43F3-74AB5497B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95F9E4-D3BB-BD46-5AA4-196771689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3C88-9F85-45A4-A95D-A4C8116B8245}" type="datetimeFigureOut">
              <a:rPr lang="zh-TW" altLang="en-US" smtClean="0"/>
              <a:t>2023/9/15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688C59-5242-AF5F-9B66-A4D3A835B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38F071-9252-70A1-5D28-CB9255D02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75EE-BF52-4E30-9728-17152B88E1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48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C7C333-BA0D-CEDB-D936-9A992AC2C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535AE5-C3EE-B839-8E7B-D110E5FDE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0CC551-BB5A-3BE6-C904-F8F5EE8EE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3C88-9F85-45A4-A95D-A4C8116B8245}" type="datetimeFigureOut">
              <a:rPr lang="zh-TW" altLang="en-US" smtClean="0"/>
              <a:t>2023/9/15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3260DA-5D85-1278-0564-A49444600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4969F7-3A95-9B70-31CD-62DC7BA8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75EE-BF52-4E30-9728-17152B88E1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390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359872-9BE0-06AD-769A-367C1889E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9454B0-0375-BCEC-9439-938AC0EBD1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FA5C6C4-F1E1-FC2F-C790-148306982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199B39A-9CA8-0BA1-9860-B35410E4C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3C88-9F85-45A4-A95D-A4C8116B8245}" type="datetimeFigureOut">
              <a:rPr lang="zh-TW" altLang="en-US" smtClean="0"/>
              <a:t>2023/9/15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BE20C2-54B2-39CB-9595-793D3C6C3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F7FDBE3-B816-926C-D118-32D78983E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75EE-BF52-4E30-9728-17152B88E1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6668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2C6881-C047-1C73-F100-A7573260E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891C7BF-3863-3A93-8F62-BBDEE3A28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FD95825-C528-4ED7-B591-70A01AD7E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03DB832-CA5E-0DE8-5FBD-10BE4785DD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5A0F46C-2A3C-B72D-53E8-C2598EBCB7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20E1155-9A8A-F7A2-3FF3-C8515A5FB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3C88-9F85-45A4-A95D-A4C8116B8245}" type="datetimeFigureOut">
              <a:rPr lang="zh-TW" altLang="en-US" smtClean="0"/>
              <a:t>2023/9/15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138AC60-4024-9628-E55E-9410D51C6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FD4FAE3-D1F3-DE4C-B268-17EB17638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75EE-BF52-4E30-9728-17152B88E1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8657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AF6C15-BF57-3246-149E-2B5CF86A2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4DB2986-EA4F-75F1-2F76-C277F7E6A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3C88-9F85-45A4-A95D-A4C8116B8245}" type="datetimeFigureOut">
              <a:rPr lang="zh-TW" altLang="en-US" smtClean="0"/>
              <a:t>2023/9/15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BC64F65-6382-35CE-30DE-24E012CF3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C86153D-4593-0A4B-48F3-C1E9EEF5D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75EE-BF52-4E30-9728-17152B88E1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6087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A06A5CF-4AE4-EB78-F9FA-48C1B8054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3C88-9F85-45A4-A95D-A4C8116B8245}" type="datetimeFigureOut">
              <a:rPr lang="zh-TW" altLang="en-US" smtClean="0"/>
              <a:t>2023/9/15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9E3AC11-9414-4071-43D4-390A6BDDB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B0D11FB-9EA3-74E7-1500-54D37FD2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75EE-BF52-4E30-9728-17152B88E1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799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BBCFD7-E319-2363-FEC1-C95224FE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60DEBC-DA14-F820-2C95-802403142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A8CCF72-E08B-89EE-37D5-2D291B74D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22F91E2-ED12-7344-1459-563FFBCBF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3C88-9F85-45A4-A95D-A4C8116B8245}" type="datetimeFigureOut">
              <a:rPr lang="zh-TW" altLang="en-US" smtClean="0"/>
              <a:t>2023/9/15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56326A8-6305-3F84-44AD-62931DBF6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3FB4DA-035A-971B-9D36-0848EB3C8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75EE-BF52-4E30-9728-17152B88E1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105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8A0811-6952-C571-126C-D1B8462CD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5688F1C-0F31-803A-7C93-FB8D259703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BBF4E2B-D497-17F5-7874-7F9B89A40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2D3AD66-610F-B568-9107-3A1D1E586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3C88-9F85-45A4-A95D-A4C8116B8245}" type="datetimeFigureOut">
              <a:rPr lang="zh-TW" altLang="en-US" smtClean="0"/>
              <a:t>2023/9/15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42069C0-0E42-3094-225A-BFB3BAC93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1ED456F-E4BF-DC40-6D07-9EFF5EEDD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75EE-BF52-4E30-9728-17152B88E1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0704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F03103E-6BD6-3CBB-5BB6-69FAA6811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F6C939-E976-81B1-F9BF-136676CE8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DEBA2D-F157-DDD1-0D91-2E178F9904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83C88-9F85-45A4-A95D-A4C8116B8245}" type="datetimeFigureOut">
              <a:rPr lang="zh-TW" altLang="en-US" smtClean="0"/>
              <a:t>2023/9/15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373CD8-EF9E-F4EC-33D4-E880B33BC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41A9BB-BE8A-F44A-CB3A-D15E2A095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175EE-BF52-4E30-9728-17152B88E1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549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CD4C01-47EA-0DCD-4BB9-16D98F4AA2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1FEFE2C-BAD2-A182-D13F-059E9FF0B9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000D6F9-80E4-E417-263E-B3E432472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47" y="0"/>
            <a:ext cx="9687373" cy="6858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63EB875-A8AA-B040-CABA-657021F95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623" y="4938668"/>
            <a:ext cx="6287377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542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69DDB44-A23E-5514-CAD0-7C383003C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910" y="0"/>
            <a:ext cx="9696090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741BC61-1FBA-2DD6-7E52-735A4A647A83}"/>
              </a:ext>
            </a:extLst>
          </p:cNvPr>
          <p:cNvSpPr/>
          <p:nvPr/>
        </p:nvSpPr>
        <p:spPr>
          <a:xfrm>
            <a:off x="402671" y="5796793"/>
            <a:ext cx="3464654" cy="31878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(^^^) If this is right, -3db freq. … =&gt;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1CF3F73-C99C-88B1-C512-881EDBCBDC5A}"/>
              </a:ext>
            </a:extLst>
          </p:cNvPr>
          <p:cNvSpPr/>
          <p:nvPr/>
        </p:nvSpPr>
        <p:spPr>
          <a:xfrm>
            <a:off x="402671" y="4011335"/>
            <a:ext cx="1853968" cy="161767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從最高的</a:t>
            </a:r>
            <a:r>
              <a:rPr lang="en-US" altLang="zh-TW" dirty="0"/>
              <a:t>DB</a:t>
            </a:r>
            <a:r>
              <a:rPr lang="zh-TW" altLang="en-US" dirty="0"/>
              <a:t>往下數</a:t>
            </a:r>
            <a:r>
              <a:rPr lang="en-US" altLang="zh-TW" dirty="0"/>
              <a:t>3DB(?)</a:t>
            </a:r>
            <a:br>
              <a:rPr lang="en-US" altLang="zh-TW" dirty="0"/>
            </a:br>
            <a:r>
              <a:rPr lang="en-US" altLang="zh-TW" dirty="0"/>
              <a:t>a.k.a.:</a:t>
            </a:r>
          </a:p>
          <a:p>
            <a:pPr algn="ctr"/>
            <a:r>
              <a:rPr lang="en-US" altLang="zh-TW" dirty="0"/>
              <a:t>max(</a:t>
            </a:r>
            <a:r>
              <a:rPr lang="en-US" altLang="zh-TW" dirty="0" err="1"/>
              <a:t>db</a:t>
            </a:r>
            <a:r>
              <a:rPr lang="en-US" altLang="zh-TW" dirty="0"/>
              <a:t>)-3</a:t>
            </a:r>
            <a:br>
              <a:rPr lang="en-US" altLang="zh-TW" dirty="0"/>
            </a:br>
            <a:r>
              <a:rPr lang="en-US" altLang="zh-TW" dirty="0"/>
              <a:t>(?)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98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2C9C41-E2D8-66E2-269A-FDA4E831B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A7E1FA-BE41-90D1-210A-2B4B55930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D679298-6EBB-E9D6-AD5B-AF4486200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884" y="0"/>
            <a:ext cx="9665116" cy="6858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F3049CC-CC2D-F025-716F-4B5881496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8070"/>
            <a:ext cx="8745170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496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BCBB9B-0C9F-BC6D-C49F-D2C3C9468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</a:t>
            </a:r>
            <a:r>
              <a:rPr lang="zh-TW" altLang="en-US" dirty="0"/>
              <a:t>修正後的</a:t>
            </a:r>
            <a:r>
              <a:rPr lang="en-US" altLang="zh-TW" dirty="0"/>
              <a:t>(1)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B9AD60-E1B0-12D1-40FA-ECDDEE499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84F3FA8-2548-05FD-522B-1EAAEC58A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6246"/>
            <a:ext cx="12192000" cy="328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266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4FDBED-4ECC-C513-5B8F-15ADA01E9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EE39A9-FC83-5841-2927-62EA5DA7F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00C04D7-41C6-760D-46CD-8B6C656E9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677" y="785443"/>
            <a:ext cx="9278645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915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96D8DC-B01C-E8D4-8393-048A532C5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4C1DC1-0DD1-FCE2-E40F-8F7F0D25C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5037F70-99B2-520E-0DA0-5329BD4A0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967" y="928338"/>
            <a:ext cx="9250066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417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54312D-B296-2A5A-1B0E-51480299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595924-4788-64BE-3180-45D83886C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6257B74-B0C5-C9A0-7F91-DCDBB0A83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250" y="1027906"/>
            <a:ext cx="5830114" cy="435353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7AE4AD8-82EB-EDA4-8BC6-E21820C27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360" y="2013911"/>
            <a:ext cx="4191585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933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FBE3AC-24AD-C4D9-F603-1C74378AD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1288" y="500062"/>
            <a:ext cx="2200712" cy="1325563"/>
          </a:xfrm>
        </p:spPr>
        <p:txBody>
          <a:bodyPr/>
          <a:lstStyle/>
          <a:p>
            <a:r>
              <a:rPr lang="en-US" altLang="zh-TW" dirty="0"/>
              <a:t>HW1OK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2E6B61-657A-CA3C-7419-44800075D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509B931-F9D1-BBD3-624E-BDBD6FD2D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15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922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79B58A-E53A-FA82-D95D-F60FD33F8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3507" y="365125"/>
            <a:ext cx="2239861" cy="1325563"/>
          </a:xfrm>
        </p:spPr>
        <p:txBody>
          <a:bodyPr/>
          <a:lstStyle/>
          <a:p>
            <a:r>
              <a:rPr lang="zh-TW" altLang="en-US" dirty="0"/>
              <a:t>也可以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EE533C-6460-8576-5FE2-221C37AB1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F76627F-1695-4F3E-E732-0057ED779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996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375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44</Words>
  <Application>Microsoft Office PowerPoint</Application>
  <PresentationFormat>寬螢幕</PresentationFormat>
  <Paragraphs>6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TA修正後的(1)</vt:lpstr>
      <vt:lpstr>PowerPoint 簡報</vt:lpstr>
      <vt:lpstr>PowerPoint 簡報</vt:lpstr>
      <vt:lpstr>PowerPoint 簡報</vt:lpstr>
      <vt:lpstr>HW1OK</vt:lpstr>
      <vt:lpstr>也可以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yazu zhung</dc:creator>
  <cp:lastModifiedBy>yazu zhung</cp:lastModifiedBy>
  <cp:revision>10</cp:revision>
  <dcterms:created xsi:type="dcterms:W3CDTF">2023-09-15T04:17:18Z</dcterms:created>
  <dcterms:modified xsi:type="dcterms:W3CDTF">2023-09-15T15:25:53Z</dcterms:modified>
</cp:coreProperties>
</file>