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2F9AA-AC28-6B95-7A60-FFC919351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315B4-541B-EA48-9D72-36C2AF9C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C526B-6BE8-B585-3F7A-62EFFF25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9A4C14-43DF-4ED8-082F-B4CB4BFD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DF985-7A68-816A-B718-34EA73EC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9BCC-D71E-9A6A-22E7-44990AB0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1228B6-271A-361A-4810-589B3BCF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BCB15-A751-0919-7ECE-A4714DA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26314-9843-9096-59C4-63DFA84D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8815F-DCCA-D446-7B00-3616447B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823DB8-103F-D910-5FA5-1BE2CB75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33C54C-00C6-EE4E-A5C8-E0D7CAB8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B6C06-2B32-B3C1-92FB-7BC76A8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EEE75-40A1-4A67-287D-303CCAEC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D143F-4DB8-138C-59F8-BC0CA303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9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A86A-4C3A-FDAB-AF9E-D19A628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C95E6-315A-C60E-43F3-74AB5497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5F9E4-D3BB-BD46-5AA4-19677168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688C59-5242-AF5F-9B66-A4D3A835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8F071-9252-70A1-5D28-CB9255D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4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7C333-BA0D-CEDB-D936-9A992AC2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535AE5-C3EE-B839-8E7B-D110E5FDE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0CC551-BB5A-3BE6-C904-F8F5EE8E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260DA-5D85-1278-0564-A4944460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969F7-3A95-9B70-31CD-62DC7BA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59872-9BE0-06AD-769A-367C1889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454B0-0375-BCEC-9439-938AC0EB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A5C6C4-F1E1-FC2F-C790-14830698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99B39A-9CA8-0BA1-9860-B35410E4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E20C2-54B2-39CB-9595-793D3C6C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7FDBE3-B816-926C-D118-32D7898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6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C6881-C047-1C73-F100-A7573260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91C7BF-3863-3A93-8F62-BBDEE3A2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D95825-C528-4ED7-B591-70A01AD7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3DB832-CA5E-0DE8-5FBD-10BE4785D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A0F46C-2A3C-B72D-53E8-C2598EBCB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0E1155-9A8A-F7A2-3FF3-C8515A5F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38AC60-4024-9628-E55E-9410D51C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D4FAE3-D1F3-DE4C-B268-17EB176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5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F6C15-BF57-3246-149E-2B5CF86A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DB2986-EA4F-75F1-2F76-C277F7E6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C64F65-6382-35CE-30DE-24E012CF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86153D-4593-0A4B-48F3-C1E9EEF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08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06A5CF-4AE4-EB78-F9FA-48C1B805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E3AC11-9414-4071-43D4-390A6BDD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D11FB-9EA3-74E7-1500-54D37FD2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BCFD7-E319-2363-FEC1-C95224FE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0DEBC-DA14-F820-2C95-80240314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8CCF72-E08B-89EE-37D5-2D291B74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2F91E2-ED12-7344-1459-563FFBC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6326A8-6305-3F84-44AD-62931DBF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3FB4DA-035A-971B-9D36-0848EB3C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A0811-6952-C571-126C-D1B8462C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688F1C-0F31-803A-7C93-FB8D25970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F4E2B-D497-17F5-7874-7F9B89A4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D3AD66-610F-B568-9107-3A1D1E5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2069C0-0E42-3094-225A-BFB3BAC9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ED456F-E4BF-DC40-6D07-9EFF5EED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7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03103E-6BD6-3CBB-5BB6-69FAA681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F6C939-E976-81B1-F9BF-136676CE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DEBA2D-F157-DDD1-0D91-2E178F990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73CD8-EF9E-F4EC-33D4-E880B33B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1A9BB-BE8A-F44A-CB3A-D15E2A09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D4C01-47EA-0DCD-4BB9-16D98F4AA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FEFE2C-BAD2-A182-D13F-059E9FF0B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00D6F9-80E4-E417-263E-B3E43247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47" y="0"/>
            <a:ext cx="9687373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3EB875-A8AA-B040-CABA-657021F9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23" y="4938668"/>
            <a:ext cx="628737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4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69DDB44-A23E-5514-CAD0-7C383003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0" y="0"/>
            <a:ext cx="969609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41BC61-1FBA-2DD6-7E52-735A4A647A83}"/>
              </a:ext>
            </a:extLst>
          </p:cNvPr>
          <p:cNvSpPr/>
          <p:nvPr/>
        </p:nvSpPr>
        <p:spPr>
          <a:xfrm>
            <a:off x="402671" y="5796793"/>
            <a:ext cx="3464654" cy="3187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(^^^) If this is right, -3db freq. … =&gt;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CF3F73-C99C-88B1-C512-881EDBCBDC5A}"/>
              </a:ext>
            </a:extLst>
          </p:cNvPr>
          <p:cNvSpPr/>
          <p:nvPr/>
        </p:nvSpPr>
        <p:spPr>
          <a:xfrm>
            <a:off x="402671" y="4011335"/>
            <a:ext cx="1853968" cy="16176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從最高的</a:t>
            </a:r>
            <a:r>
              <a:rPr lang="en-US" altLang="zh-TW" dirty="0"/>
              <a:t>DB</a:t>
            </a:r>
            <a:r>
              <a:rPr lang="zh-TW" altLang="en-US" dirty="0"/>
              <a:t>往下數</a:t>
            </a:r>
            <a:r>
              <a:rPr lang="en-US" altLang="zh-TW" dirty="0"/>
              <a:t>3DB(?)</a:t>
            </a:r>
            <a:br>
              <a:rPr lang="en-US" altLang="zh-TW" dirty="0"/>
            </a:br>
            <a:r>
              <a:rPr lang="en-US" altLang="zh-TW" dirty="0"/>
              <a:t>a.k.a.:</a:t>
            </a:r>
          </a:p>
          <a:p>
            <a:pPr algn="ctr"/>
            <a:r>
              <a:rPr lang="en-US" altLang="zh-TW" dirty="0"/>
              <a:t>max(</a:t>
            </a:r>
            <a:r>
              <a:rPr lang="en-US" altLang="zh-TW" dirty="0" err="1"/>
              <a:t>db</a:t>
            </a:r>
            <a:r>
              <a:rPr lang="en-US" altLang="zh-TW" dirty="0"/>
              <a:t>)-3</a:t>
            </a:r>
            <a:br>
              <a:rPr lang="en-US" altLang="zh-TW" dirty="0"/>
            </a:br>
            <a:r>
              <a:rPr lang="en-US" altLang="zh-TW" dirty="0"/>
              <a:t>(?)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C9C41-E2D8-66E2-269A-FDA4E831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7E1FA-BE41-90D1-210A-2B4B5593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679298-6EBB-E9D6-AD5B-AF448620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84" y="0"/>
            <a:ext cx="966511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3049CC-CC2D-F025-716F-4B588149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8070"/>
            <a:ext cx="874517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CBB9B-0C9F-BC6D-C49F-D2C3C946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</a:t>
            </a:r>
            <a:r>
              <a:rPr lang="zh-TW" altLang="en-US" dirty="0"/>
              <a:t>修正後的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9AD60-E1B0-12D1-40FA-ECDDEE49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F3FA8-2548-05FD-522B-1EAAEC58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246"/>
            <a:ext cx="12192000" cy="32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6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FDBED-4ECC-C513-5B8F-15ADA01E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E39A9-FC83-5841-2927-62EA5DA7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0C04D7-41C6-760D-46CD-8B6C656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785443"/>
            <a:ext cx="927864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6D8DC-B01C-E8D4-8393-048A532C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4C1DC1-0DD1-FCE2-E40F-8F7F0D25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037F70-99B2-520E-0DA0-5329BD4A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928338"/>
            <a:ext cx="925006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1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寬螢幕</PresentationFormat>
  <Paragraphs>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TA修正後的(1)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yazu zhung</dc:creator>
  <cp:lastModifiedBy>yazu zhung</cp:lastModifiedBy>
  <cp:revision>7</cp:revision>
  <dcterms:created xsi:type="dcterms:W3CDTF">2023-09-15T04:17:18Z</dcterms:created>
  <dcterms:modified xsi:type="dcterms:W3CDTF">2023-09-15T13:17:01Z</dcterms:modified>
</cp:coreProperties>
</file>