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7" r:id="rId4"/>
    <p:sldId id="536" r:id="rId5"/>
    <p:sldId id="524" r:id="rId6"/>
    <p:sldId id="537" r:id="rId7"/>
    <p:sldId id="538" r:id="rId8"/>
    <p:sldId id="539" r:id="rId9"/>
    <p:sldId id="525" r:id="rId10"/>
    <p:sldId id="540" r:id="rId11"/>
    <p:sldId id="541" r:id="rId12"/>
    <p:sldId id="542" r:id="rId13"/>
    <p:sldId id="543" r:id="rId14"/>
    <p:sldId id="544" r:id="rId15"/>
    <p:sldId id="534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270" autoAdjust="0"/>
  </p:normalViewPr>
  <p:slideViewPr>
    <p:cSldViewPr>
      <p:cViewPr varScale="1">
        <p:scale>
          <a:sx n="64" d="100"/>
          <a:sy n="64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1:21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4783 9862 512 0,'0'0'2'0,"0"0"3"16,0 0 43-16,0 0-5 16,0 0 10-16,0 0 1 15,0 0-8-15,0 0 5 16,76 10-17-16,-4-8-18 16,12-2 16-16,17 0-32 15,10-9 0-15,7-4 2 16,2 5 1-16,-1 3-6 15,-7 5-5-15,-10 0-38 0,-9 11 16 16,-20 5-72-16,-13-7-110 16,-16-8-287-16</inkml:trace>
  <inkml:trace contextRef="#ctx0" brushRef="#br0" timeOffset="662.68">4247 11246 786 0,'0'0'11'16,"0"0"-11"-16,0 0-25 15,0 0 18-15,134-57 7 16,-26 44 26-16,28 4-6 15,22 4-18-15,20 5 13 16,10 0-15-16,2 0-8 16,3 0-2-16,2 0-16 15,-6 0-46-15,-14 0-133 16,-26-5-274-16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1:34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4386 7395 514 0,'0'0'32'0,"0"0"-17"16,0 0 1-16,0 0 1 15,0 0 52-15,134-82-29 16,-42 52-3-16,29-1-4 16,26 1 5-16,23 4-32 15,17 0 3-15,6 3 2 16,6 2-5-16,3-1 6 0,-3 0-12 15,-8 5 7-15,-16 9-7 16,-26 5 0-16,-25 3-1 16,-23 3 0-16,-21 10 0 15,-15 1-6-15,-14-1-17 16,-9 2-12-16,-8-3 24 16,-7 1-61-16,-1 0-72 15,-7 3-105-15</inkml:trace>
  <inkml:trace contextRef="#ctx0" brushRef="#br0" timeOffset="1768.12">11096 7277 575 0,'0'0'0'16,"0"0"0"-16,0 0 5 16,103-4 1-16,-31-6 14 15,18-7 45-15,13-3-29 16,15 0-29-16,7-4 20 16,3 6-24-16,1 3-2 15,-4 8-1-15,-6 7 3 0,-9 0-11 16,-7 24-23-1,-6 12-86-15,-16 8-99 0</inkml:trace>
  <inkml:trace contextRef="#ctx0" brushRef="#br0" timeOffset="2713.38">15507 7283 306 0,'0'0'97'16,"0"0"-97"-16,0 0-12 16,0 0 12-16,76 0 0 15,-8-5 30-15,18-3 36 16,22-2-21-16,24-3 19 16,26 1-11-16,30-1-12 15,15-1-10-15,13 2-31 16,5-2 0-16,-10 0 6 15,-18 3-6-15,-20 3 0 16,-33 3-9-16,-26 5 8 16,-26 0-16-16,-18 0-45 0,-21 6-7 15,-16 0 6 1,-13 0-101-16,-15-2-102 0</inkml:trace>
  <inkml:trace contextRef="#ctx0" brushRef="#br0" timeOffset="5949.77">5848 8630 407 0,'0'0'0'15,"0"0"-6"-15,0 0 6 0,82 0 1 16,-48-2 3 0,5-6 6-16,4 0 15 0,2-2-18 15,0 1 30-15,0 0-33 16,-2 3-4-16,2 0 17 16,0 4-16-16,-2-2 11 15,4 3 4-15,3 0-15 16,4 0 18-16,4-2-15 15,6-4-4-15,10-5 35 16,8-1-33-16,9-5 16 16,9 0-10-16,-1 0-1 15,2 2 17-15,-3 3-24 16,-5 3 0-16,-4 3-2 0,-7 4 7 16,-1 3-5-16,-6 0 2 15,1 0-2-15,3 0 8 16,5 0-8-16,10 0 0 15,7-3-3-15,3-8 3 16,3-4 0-16,-10 1 1 16,-1 3 0-16,-8 2 0 15,-6 5-1-15,-10 4 0 16,-3 0 5-16,-3 0-4 16,0 4-1-16,-5 5 0 15,3-1 0-15,3-1-1 16,4 0 1-16,4-4 0 15,1 0 0-15,-1-2 1 16,-2 0-1-16,0 4 0 0,-3 0-7 16,-2-1 7-16,-6 5 0 15,-5 1 2-15,3 1 4 16,-3-2-4-16,5 1-2 16,2-8 0-16,3 0-1 15,5-2 0-15,1 0-1 16,-1-7 2-16,-5-3 1 15,-10 4-1-15,-12 0-2 16,-10 2-6-16,-10 4-17 16,-5 0-23-16,-11 0-55 15,-8 0-94-15</inkml:trace>
  <inkml:trace contextRef="#ctx0" brushRef="#br0" timeOffset="9318.71">5773 10137 524 0,'0'0'0'0,"0"0"-45"0,0 0 45 15,103-16-1-15,-49 0 8 16,13 0 14-16,14 1 34 15,11 5-27-15,2 7 11 16,11 3-18-16,-2 6-8 16,9 12 24-16,9 2-36 15,13-2 8-15,8-5-1 16,5-8-6-16,2-5-3 16,-12 0 1-16,-4 0 0 15,-15-2 7-15,-13-2-7 16,-16 2-4-16,-14 0 1 15,-13 2-9-15,-14 0-7 16,-10 0-10-16,-11 4-23 0,-10 0-20 16,-7 0-46-16,-7 2-70 15,-3 1-34-15</inkml:trace>
  <inkml:trace contextRef="#ctx0" brushRef="#br0" timeOffset="11498.31">6021 10219 408 0,'0'0'0'0,"0"0"-2"0,-91-26-14 15,58 21 16-15,-1 0 11 16,-5-2-3-16,5 4 12 16,-1 3 14-16,4 0-28 15,3 0 3-15,1 13-9 16,3 10 1-16,1 11 3 16,-2 8-4-16,-2 3 0 15,-1 7 2-15,-4 2 1 16,4-1-3-16,1 0 0 15,2-4 1-15,5-3 17 0,4-5-17 16,5-7 5-16,5 0 4 16,5-2-10-16,1 2 0 15,0 5 10-15,7 2-5 16,9 4 26-16,3-1-24 16,3-4 2-16,6 0 14 15,5-6-14-15,5-1 14 16,2-2-9-16,5-3-12 15,1-1 19-15,5-2-21 16,7-2 1-16,-3-5 1 16,2 0 4-16,-3-5-6 15,-2-2 9-15,2 1-9 16,1-4 16-16,5 4-16 0,3-4 0 16,0-1 11-16,4-3-9 15,3-4 2-15,-3 0-1 16,5 0-2-16,-4 0 8 15,3-4-9-15,6-3 0 16,-1-1 11-16,5-2-11 16,2 2 0-16,-3-2-1 15,3 2 3-15,-2 1-3 16,1 6 1-16,4 1 0 16,-3 0 3-16,2 0-3 15,2 0 0-15,-1 0-1 16,4 0 1-16,0 0 1 15,0 0-1-15,2 0 0 0,-6-2 5 16,-4 2-5-16,-4-4 0 16,1 1 1-16,3 0-1 15,1-5 0-15,1-3-1 16,0-4 1-16,1 0 0 16,-6-2 0-16,3-3 0 15,-5 1-1-15,2-2 3 16,-5-1-7-16,-6 0 0 15,-6-1 5-15,-6 3-11 16,0-5 8-16,-4 2 3 16,0-3-1-16,-5-2-3 15,-7 0 1-15,-4 2 0 16,-7 5 3-16,-4 1-8 16,-3 1 8-16,-4 4 0 0,-3 1-2 15,-1 0 4-15,-3 0-3 16,-3-2 1-16,0-1 0 15,-3-2-2-15,1-1 2 16,0-3 0-16,2 0-4 16,-2-3 6-16,-2 1-2 15,1-1 0-15,-2 2 0 16,-2 6 0-16,-1 2 0 16,0 3-2-16,0-1 0 15,0 0 4-15,-8-3-4 0,-4 0 1 16,-6-1-4-1,-4-1-2-15,-3 0 6 0,-4-2 1 16,-5-2 5-16,-3 1-4 16,-5-2 0-16,-4 6-1 15,0 0 3-15,-7 1 0 16,-1 3-3-16,-3 1 0 16,0 1 0-16,-3-1 5 15,-1 2 0-15,-2-2-5 16,1 0 3-16,4 0-7 15,2-3 4-15,-2 2 0 16,-1-2-3-16,-3 4 5 16,-2-2-4-16,-1 2-1 15,-2 0 3-15,-3 2 6 16,0 2-6-16,0 3 0 0,-1-2-1 16,1 6 1-1,-3 1 0-15,-2 0-3 0,-1 0 7 16,0 11-8-16,1 5 1 15,7 4-1-15,-1 0 0 16,4-2-10-16,3-1 10 16,1-4 1-16,7-1-1 15,0-4 4-15,4 0-7 16,-2-2-22-16,2 0 9 16,2 1-37-16,8-2-25 15,7 1-54-15,5-2-173 16</inkml:trace>
  <inkml:trace contextRef="#ctx0" brushRef="#br0" timeOffset="19065.39">4747 12530 347 0,'0'0'0'0,"-92"0"0"15,62 0-2 1,10 0 4-16,10 0 9 0,6 0 38 16,4 0 25-16,4 0-42 15,24-8-24-15,19-7-7 16,22-7 11-16,15-2-8 16,22-5 5-16,20-8 3 15,25-5-6 1,23-8 39-16,20-3-28 0,16 1-7 15,6 5 9-15,0 8-19 16,-8 13-11-16,-15 11-27 16,-16 15-69-16,-15 0-38 15,-26 19-173-15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2:0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8978 5790 35 0,'0'0'29'16,"0"0"23"-16,0 0 25 15,0 0 15-15,0 0-18 16,0 0-29-16,0 0 9 15,0 0-49-15,0 0-1 0,0 0-4 16,0 0 1 0,3 0-1-16,7 0 0 0,9-2 0 15,11-2 5-15,8-4 0 16,10 0-4-16,8 0 3 16,2 1-2-16,7 0 1 15,-1 1-3-15,0 2 3 16,6 0 6-16,2 0-3 15,7-2 0-15,1-1 13 16,2-2-15-16,-1-1 7 16,0 2-3-16,-3-2-6 15,0 2 21-15,9-1-23 0,0 4 0 16,4 0 7-16,-1 0-4 16,-1 3-2-16,-2-1-2 15,-2-4 2-15,0 1 1 16,-4 1-2-16,4-2 0 15,-3 2 0-15,0 0 2 16,-4 3-1-16,-4 2-1 16,2 0 0-16,-5 0 1 15,1 2-1-15,0 3-1 16,-4-3-4-16,3-2 9 16,1 0-4-16,1 0 0 15,-1 0 1-15,-6 0-1 16,-4 0 0-16,-4 5 0 15,-6 5 0-15,-2 1 0 16,-2 0 0-16,-5-1 0 0,4-3 1 16,-2-1-3-16,3-5 2 15,4-1 0-15,2 0 3 16,-3 0-3-16,-6 0-2 16,-8 0-4-16,-9 0-47 15,-11 6-36-15,-9 0-71 16,-8 1-93-16</inkml:trace>
  <inkml:trace contextRef="#ctx0" brushRef="#br0" timeOffset="7232.08">19015 7413 634 0,'0'0'0'0,"0"0"-47"16,117 2 46-16,-5-2 1 16,34-8 27-16,25-6 27 15,16-2-7-15,4 4-7 16,-5 5-23-16,-2 4-4 15,-2-2-2-15,2 2-2 16,10-1 1-16,3-1-10 16,3-4 3-16,4 1-1 0,-13 0-2 15,-21 1-2-15,-23 4-12 16,-39 3-27-16,-33 0-7 16,-31 8-55-16,-24 6-50 15,-20 0-193-15</inkml:trace>
  <inkml:trace contextRef="#ctx0" brushRef="#br0" timeOffset="24140.47">11973 14452 526 0,'0'0'21'16,"0"0"-8"-16,79 28 2 15,-33-14-11-15,11-6 33 0,19-3 22 16,11 0-45-16,20-1-4 16,13-4-1-16,11 0-6 15,11 0 12-15,4 0-14 16,3 0-1-16,7 0 5 16,1 0-5-16,7 0 0 15,2 0 1-15,5 1 6 16,7-1 0-16,4 0-1 15,11 0-6-15,15 2 15 16,10-1-8-16,2 3-1 16,0 2-6-16,-13 0 4 15,-8 4-14-15,-17 0-4 16,-23 0-13-16,-16 2 14 16,-24-1-18-16,-14-2 4 0,-15-2-11 15,-11-1-10-15,-14-6-14 16,-11 0-75-16,-15 0-103 15</inkml:trace>
  <inkml:trace contextRef="#ctx0" brushRef="#br0" timeOffset="26132.89">2570 14556 31 0,'0'0'470'0,"0"0"-470"16,0 0-8-16,0 0 6 16,0 0 2-16,0 0 3 15,0 0 4-15,100 18 14 16,-58-18-18-16,8-8 0 15,11-10 23-15,1-6-26 16,3-4 1-16,-1-4-1 16,-1-2 0-16,-3 2 0 15,0 3 0-15,-5 3 0 16,-2 6 1-16,0 4-1 0,1 4 3 16,4 4-6-16,4 6 8 15,3 2-3-15,-2 0-2 16,0 0 0-16,3 1 11 15,-1 6-9-15,6 0 11 16,1-2 7-16,2 1-18 16,-4 1 18-16,3 0-14 15,-1 1-6-15,-1-1 5 16,-3-2-5-16,0-2-1 16,3-3-1-16,3 0-2 15,0 0-16-15,-1-11-20 16,0-3 19-16,-2-1 14 15,-2 4 7-15,3 5 2 16,-5 6 32-16,2 0-17 16,-7 6 17-16,3 15-2 15,0 6-4-15,-1 8-5 16,1 5-11-16,2 6-2 0,6-5 3 16,11-2-13-16,8-9 0 15,7-11-15-15,5-15-77 16,0-7-144-16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5:21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16445 13425 54 0,'0'0'522'15,"0"0"-485"-15,0 0-7 16,0 0 16-16,0 0-1 15,0 0 8-15,0 0-39 16,-12-52-5-16,19 25-1 16,11-2-1-16,0 5-3 15,6 0 3-15,-1 6-7 16,3 3 12-16,1 4-4 0,3 2 0 16,3 5-1-1,3 1 0-15,2 3 3 0,2 0 2 16,2 0-11-16,-1 7 10 15,1 3-11-15,-2 1 0 16,2-1 4-16,0 0-4 16,2-2 0-16,7 0 0 15,2-4 1-15,-1-4-1 16,2 0 0-16,-1-2 0 16,1-12-2-16,0-6-7 15,-4-1 2-15,-1 3 0 16,-9 4 7-16,-7 8 2 15,-6 1-2-15,-5 5-4 16,-1 0 4-16,6-2-7 16,5-5 6-16,10-4-18 0,5-4 19 15,5-2-4-15,1 5 5 16,-6 4-1-16,-10 8 23 16,-11 0-15-16,-10 10-6 15,-11 12-4-15,-5-12-53 16,-17-19-397-16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5:53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16351 7107 651 0,'0'0'0'16,"0"0"-54"-16,86-37 52 15,-42 34 2-15,7-4 1 16,8 4 11-16,11-2 28 15,17 3-22-15,16 2-5 0,19 0 1 16,24 5 0 0,21 8 5-16,33 1 0 0,26-1-17 15,20-4 5-15,14-4-7 16,4-2 0-16,-12-1 3 16,-21 1-3-16,-20 6 0 15,-35 4-7-15,-28 5 3 16,-27 4-2-16,-29 3-24 15,-18 0 4-15,-16-1-24 16,-9-3-16-16,-6-2-17 16,-5-3-50-16,-5-4-90 15</inkml:trace>
  <inkml:trace contextRef="#ctx0" brushRef="#br0" timeOffset="1693.83">2533 8001 404 0,'0'0'50'0,"0"0"-50"16,0 0-40-16,0 0 33 15,87-9 7-15,-18-7 41 16,24 0-23-16,16-4-3 15,14 2 5-15,8 3-9 16,5 3 3-16,7 7-4 0,4 4-6 16,-2 1 15-1,6 0-19-15,-5 0 0 0,-3 0 1 16,-10 0-1 0,-18 0 0-16,-13 0-4 0,-10 0-41 15,-19 0-4-15,-10 0-42 16,-17 8-62-16</inkml:trace>
  <inkml:trace contextRef="#ctx0" brushRef="#br0" timeOffset="7506.58">5594 14047 396 0,'0'0'40'15,"0"0"-4"-15,-99 0-1 0,69 0 43 16,5 0-17-16,6 0 14 15,8 0-55-15,6 0 0 16,5 0-8-16,7 0-12 16,27 0 0-16,20 0 14 15,25-1-14-15,25-3 30 16,19-2-22-16,18 2-8 16,3-1 17-16,-6 4-17 15,-5 1 1-15,-9 0 2 16,-14 0-2-16,-10 0 0 15,-6 3-1-15,-12 2-2 0,-10-5-8 16,-8 6-26-16,-19-2-25 16,-6-2-53-16,-14 1-132 15,-15 0-132-15</inkml:trace>
  <inkml:trace contextRef="#ctx0" brushRef="#br0" timeOffset="8175.31">5904 15182 680 0,'0'0'0'0,"0"0"-11"16,0 0-3-16,85 10 14 15,-14-7 20-15,14-3 26 16,10 4-28-16,12 2 22 16,-3 2-39-16,-1 4 2 15,-5 3 2-15,-10-2-5 16,-4 3 0-16,-6-3-9 16,-9 0-62-16,-11-1-63 15,-19 1-322-15</inkml:trace>
  <inkml:trace contextRef="#ctx0" brushRef="#br0" timeOffset="9125.26">5918 16726 733 0,'0'0'12'16,"0"0"-10"-16,0 0-2 0,0 0-2 16,0 0-22-16,0 0 24 15,133 24 36-15,-26-4-26 16,15-2 0-16,10-6-10 16,4-6 11-16,3-6-12 15,0 0 1-15,-7 0 0 16,-10-6-4-16,-16 2 4 15,-15 1-7-15,-15 3-21 16,-13 0-49-16,-16 5-50 16,-15 10-99-16,-17 4-91 15</inkml:trace>
  <inkml:trace contextRef="#ctx0" brushRef="#br0" timeOffset="9891">5991 17879 262 0,'0'0'102'0,"0"0"-65"15,0 0-23-15,0 0 27 16,0 0-9-16,0 0-19 16,35-14 4-16,17 8 74 15,26-1-44-15,17 1-36 16,17 0-1-16,9-3 12 15,1 0-22-15,2-1 0 16,-3-2-2-16,-3 2-7 16,-7 0-15-16,-4-4-38 15,-8-2-70-15,-9 2-62 16</inkml:trace>
  <inkml:trace contextRef="#ctx0" brushRef="#br0" timeOffset="11404.41">11232 14490 505 0,'0'0'15'0,"106"-139"-14"16,-19 43-1-16,16-12 25 15,10-2-2-15,4-4-3 16,4 0-17-16,4 11-1 16,-4 5 11-16,-7 8-13 15,-7 13-31-15,-11 7-58 16,-11 12-55-16,-17 6-38 16</inkml:trace>
  <inkml:trace contextRef="#ctx0" brushRef="#br0" timeOffset="11936.67">13705 14872 296 0,'0'0'23'0,"0"0"23"16,0 0-7-16,0 0 22 15,-65-84 3-15,18 31-13 16,-13-14-32-16,-12-12 6 16,-8-16-25-16,-12-8-3 15,-2-5 3-15,7-2 0 16,3 6 9-16,6 12-26 16,13 13-2-16,9 16 5 15,14 16-147-15,13 10-96 16</inkml:trace>
  <inkml:trace contextRef="#ctx0" brushRef="#br0" timeOffset="12889.95">14895 12966 389 0,'0'0'64'16,"0"0"-35"-16,11 87 45 16,-1 10 6-16,0 35-7 15,2 24-24-15,0 14-29 16,2 4-4-1,-1-4-16-15,2-12 0 0,-3-12 3 16,3-18-3-16,-2-10-1 16,1-1-14-16,1-6-79 15,2-8-81-15</inkml:trace>
  <inkml:trace contextRef="#ctx0" brushRef="#br0" timeOffset="13211.03">16003 14259 261 0,'0'0'10'0,"132"-27"-10"15,-40 8 11-15,20-8 45 16,22-5-3-16,26-10 45 16,26-1-34-1,19-4-21-15,18 0-5 0,8 4-38 16,-1 5-19-16,-7 9-6 15,-19 10-156-15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6:1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4310 8801 554 0,'0'0'0'16,"0"0"14"-16,0 0-6 16,0 0 5-16,0 0-8 15,0 0 8-15,0 0 24 0,39-52-9 16,7 48 2-1,20 4-8-15,24 0-16 0,33 0 41 16,37 0-35-16,36-10 7 16,29-20 4-16,32-11-4 15,19-9-16-15,12-1-3 16,-1 2 8-16,0 9-8 16,-16 15 0-16,-13 18-8 15,-12 7 1-15,-24 29-6 16,-13 13-2-16,-11 5-17 15,-12-7 3-15,-7-11 24 16,-18-15-25-16,-11-8-6 16,-20-6-26-16,-21 0-28 15,-18-16-10-15,-26 1-142 0</inkml:trace>
  <inkml:trace contextRef="#ctx0" brushRef="#br0" timeOffset="1723.26">16369 6997 4 0,'0'0'25'16,"0"0"-5"-16,0 0 31 0,7-76-15 16,-7 61 29-1,0 5 45-15,-5 3-25 0,2 7-36 16,3 0 11-16,0 12-57 16,0 35 1-16,7 40 43 15,0 35 22-15,3 37 12 16,0 33-71-16,-3 18 7 15,-3 19 2-15,1-1-11 16,-4-4 9-16,0-19-17 16,-1-18 0-16,0-16 22 15,0-23-20-15,0-17-2 16,1-14 0-16,-1-19 4 16,0-15-8-16,0-17-2 15,0-17 6-15,0-14-11 16,0-7-5-16,0-12-13 0,0-4-14 15,0-6-53-15,0-4-29 16,0-2-47-16,-1 0-34 16</inkml:trace>
  <inkml:trace contextRef="#ctx0" brushRef="#br0" timeOffset="3695.86">4434 16388 421 0,'0'0'2'15,"0"0"-4"-15,0 0 1 16,0 0 1-16,0 0 0 15,0 0 2-15,-18 5 2 16,18-5 35-16,0 1-37 16,0-1 7-16,0 0 9 15,0 0 1-15,0 0-1 16,0 0 0-16,3 0-4 16,3 0 26-16,3 0-36 15,-3 0 19-15,0 0-10 16,0 0-3-16,3 0 12 0,-4 0-10 15,3 0-6-15,-3 0 24 16,5 0-26-16,-3-2 1 16,3-2 7-16,2-1-9 15,1-2 5-15,7-4-8 16,4-9 0-16,6-10 10 16,5-11 1-16,9-7-7 15,5-6 1-15,-2 1-2 16,1-1 9-16,1 2-12 15,-2 1 1-15,2-3 0 16,3 0-1-16,5-5 0 16,4-2-6-16,3-3 15 0,3-4-8 15,4-1-1-15,0-3 0 16,3 2 0-16,0-1 0 16,-1 2 0-16,1 0 0 15,3 2 6-15,-1 6-7 16,-4 3 1-16,-1 4 0 15,-2 2-7-15,3-1 11 16,4-7-4-16,5-6 0 16,10-6 4-16,4-10-5 15,11-11 1-15,9-8 0 16,11-6-14-16,0-10 15 16,5-2-1-16,-6 4 0 15,-6 5 6-15,-8 15-10 16,-14 12 4-16,-4 11 0 15,-11 11-5-15,-8 10 5 0,-11 5-6 16,-6 8 4-16,-10 5 2 16,-5 8-8-16,-10 2-11 15,-5 9 19-15,-8 1-7 16,-7 4 7-16,-3 3-6 16,-4 2 0-16,-2 2-20 15,1 1 17-15,-4 1-69 16,0 0-31-16,0 0-51 15,0 4-139-15</inkml:trace>
  <inkml:trace contextRef="#ctx0" brushRef="#br0" timeOffset="6047.75">14441 13419 185 0,'0'0'22'0,"0"0"-22"16,0 0 4-16,0 0 1 15,0 0 50-15,0 0 4 16,-34-5 13-16,34 5-34 16,0 0-12-16,0 0 24 15,0 0-30-15,0-1 7 16,0 1-1-16,0 0-16 0,0 0 22 15,0 0-31-15,5 0 5 16,5 0 27-16,6 3-27 16,5 7 13-16,3 2-8 15,7 3-8-15,7 4 25 16,4 2-22-16,8 1-1 16,5 1 18-16,7-1-17 15,2 0-4-15,0 1 4 16,-1 4-1-16,-8 5 5 15,3 3-10-15,1 5 0 16,3 4 7-16,2 9-3 16,1 7-4-16,2 5 0 0,-1 3 0 15,1-3 4-15,-2-3-4 16,1-3 0-16,-6-5 5 16,1-3-5-16,-2-2 0 15,1-3 0-15,6-2 0 16,1 1 4-16,-3-1-4 15,-2 3 0-15,1 1-7 16,-4 6 7-16,0 2 0 16,-2 4 0-16,-3 3 2 15,-1-3-4-15,-4 2 2 16,-3-5 0-16,1-2-1 0,2-6 2 16,-3-5-2-1,5-7-3-15,-2-8 4 0,1-5-2 16,-1 1 2-1,1-2 0-15,4 5 5 0,2 5-5 16,0 5 0-16,1 2 0 16,0 0 2-16,-2-7-10 15,1-5 8-15,6-2 0 16,-2-4-1-16,-1-1 4 16,-1-1-6-16,-7 0 2 15,-3 4 1-15,-5 3-4 16,-2 5 4-16,-4 6-20 15,-1 1 20-15,3 2 0 16,1 1 1-16,2-3-2 0,-6-6-2 16,-1-2-13-1,-5-10 16-15,-6-7 0 0,-5-4-2 16,-6-5-22-16,-1 0-9 16,-2-1-74-16,-1-4-1 15,-9 0-251-15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5T14:18:23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10369 7028 495 0,'0'0'0'16,"0"0"-75"-16,0 0 75 0,0 0 2 16,78 2-1-1,-49-2 8-15,4 0 34 0,8 0 0 16,8 0 1-16,11 0-5 16,10 0-5-16,8 0-16 15,4 0 6-15,5 0-8 16,5 0-8-16,-1-3 13 15,4-2-13-15,0 1 3 16,2 0 3-16,-1 0-5 16,3 1-6-16,1-3 1 0,-3 4-3 15,2-2 5 1,-3 2-6-16,-1-1 0 0,-2 1 3 16,-3-4-3-1,2-4 0-15,2-1 3 0,-2-3-3 16,3-2 3-16,-3 0-3 15,-4 0 0-15,-3 2-3 16,-5 2 3-16,-3 2 0 16,-7 3-1-16,-3 2 6 15,-3-1-7-15,-2 0 2 16,-1-1 0-16,-4 2 2 16,3 1-2-16,-4 1 0 15,2 1 0-15,1 2 0 16,0 0 0-16,-2 0 0 15,0 0 0-15,-4 2-1 16,3 1 3-16,0-3-2 0,3 0 0 16,2 0 2-16,0 0-5 15,1 0 2-15,-3 0 1 16,1-2 4-16,-3 2-4 16,0 0 0-16,1 0 0 15,0 0 2-15,3 0-4 16,1 0 2-16,8-3 0 15,3-4 1-15,3-1 0 16,-3 1-2-16,1 0 1 16,-3 2 0-16,-4 0 0 15,-1 2-3-15,-2-1 3 0,-3 1 4 16,2-2-4 0,0 1-1-16,3-2-3 0,-7 2 1 15,-4 1 1-15,-9 1-16 16,-12 1-5-16,-10 1 10 15,-11 0-32-15,-10 0-36 16,-3 0-64-16,-15-4-42 16</inkml:trace>
  <inkml:trace contextRef="#ctx0" brushRef="#br0" timeOffset="1741.17">19524 6988 466 0,'0'0'205'0,"156"0"-203"0,-35 2 2 15,19 4 4-15,12-1-7 16,2 1-1 0,0-2 13-16,-6-2-12 0,-11 0 3 15,-17 0-4-15,-23-1 0 16,-23 1 0-16,-29-1-5 15,-28 3-102-15,-19-4-151 16</inkml:trace>
  <inkml:trace contextRef="#ctx0" brushRef="#br0" timeOffset="3187.78">3382 8401 423 0,'0'0'0'0,"0"0"-59"16,0 0 59-16,105-62 0 16,-35 36 19-16,17-2 33 15,23-1 16-15,15-5 9 16,17 2-9-16,20 0-19 15,4 0-22-15,10 2-19 0,-3 5 13 16,-4 3-20-16,-8 2-1 16,-17 4 0-1,-14 2 0-15,-14 7 1 0,-17 7-1 16,-10 2-24-16,-17 20-80 16,-26 6-214-16</inkml:trace>
  <inkml:trace contextRef="#ctx0" brushRef="#br0" timeOffset="6208.16">14601 11129 114 0,'0'0'53'16,"0"0"-38"-16,0 0-8 0,0 0 10 15,0 0 65 1,0 0-7-16,0 0 30 16,-66 0-53-16,65 0 2 15,1 0 15-15,0 0-32 0,0 0-9 16,8 1-24-16,26 11-2 16,19 3 48-16,25 0-34 15,29-5 7-15,24-6 1 16,23-4-8-16,8 0 9 15,5-4-25-15,-3-6 5 16,-7 3 3-16,-12-1-8 16,-14 1-4-16,-16 4-5 15,-13-4-24-15,-20 0 12 16,-17 1-9-16,-16-3-29 16,-20 4 5-16,-23 2-137 15,-8 3-207-15</inkml:trace>
  <inkml:trace contextRef="#ctx0" brushRef="#br0" timeOffset="6977.18">12077 12346 736 0,'0'0'0'0,"107"-48"-2"16,-5 12 2-16,30 0 0 16,15 0 7-16,16 0 10 15,10 4 35-15,1 4-45 16,-2 5 13-16,-8 1-6 16,-8 7-11-16,-12 2-4 15,-17 7 1-15,-12 6-36 16,-15 0-5-16,-13 10-103 0,-13 7-179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3/25/2023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four convolution masks to detect horizontal, vertical, oblique (+45 degrees), and oblique (−45 degrees) lines in an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four convolution masks to detect horizontal, vertical, oblique (+45 degrees), and oblique (−45 degrees) lines in an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 detection: (a) indoor corridor and (b) building exterior with grouped facades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Kosˇecka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 and Zhang 2005) ⃝c 2005 Elsevier; (c) grammar-based recognition (Han and Zhu 2005) ⃝c 2005 IEEE; (d–f) rectangle matching using a plane sweep algorithm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Micˇus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ˇ`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ık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Wildenauer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Kosˇecka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 2008) ⃝c 2008 IEEE. 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points where the image brightness varies sharply are called the edges (or boundaries) of the image.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 Hough transform: (a) 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re-parameterized in polar (r,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nˆi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(cos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nˆi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· xi; (b) (r,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accumulator array, showing the votes for the three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marked in red, green, and blue 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line equation expressed in terms of the normal nˆ and distance to the origin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range of possible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d) values is [−180◦, 180◦] × [−√2, √2], assuming that we are using normalized pixel coordinates (2.61) that lie in [−1, 1] 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of a Hough transform algorithm based on oriented edge segments.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618B71-B5D7-CC4D-A958-88E9F276163A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87ADA-9CD4-9443-81A8-ECE302D0A888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9AED7-7B0A-9147-AD79-FC7F61428C99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E90EDA-B6DC-2440-807E-253D5864B2CE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BC61-C3F7-FC47-980B-4AFCF2A14E5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FB61C-9AC5-A842-8CD6-F328B77186EF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490A4-89ED-044B-A77D-8383698882E2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EDCFC-18B5-4D4A-9044-597C33B3E665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154F0-9B34-F542-BFBB-1483F588FE4C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75EFD-CF4C-0C4F-B14E-61A2EC7CC567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C57B2-6E06-DF4F-988E-459A4C6C1F4D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53745F-E0FB-704C-B0AE-0F84FE5C070C}" type="datetime1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Feature detection and matching </a:t>
            </a:r>
            <a:br>
              <a:rPr lang="vi-VN" dirty="0">
                <a:latin typeface="Arial" charset="0"/>
                <a:cs typeface="Arial" charset="0"/>
              </a:rPr>
            </a:br>
            <a:r>
              <a:rPr lang="vi-VN" dirty="0">
                <a:latin typeface="Arial" charset="0"/>
                <a:cs typeface="Arial" charset="0"/>
              </a:rPr>
              <a:t>- </a:t>
            </a:r>
            <a:r>
              <a:rPr lang="vi-VN" b="0" dirty="0">
                <a:latin typeface="Arial" charset="0"/>
                <a:cs typeface="Arial" charset="0"/>
              </a:rPr>
              <a:t>Lines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vi-VN" sz="4000" b="0" dirty="0"/>
              <a:t>Convolution based technique</a:t>
            </a:r>
            <a:endParaRPr lang="en-US" sz="40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 convolution-based technique that produces an image description of the thin lines in an input image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a convolution-based technique, the line detector operator consists of a convolution mask tuned to detect the presence of lines of a particular width n and a </a:t>
            </a:r>
            <a:r>
              <a:rPr lang="en-US" sz="1800" dirty="0" err="1"/>
              <a:t>θ</a:t>
            </a:r>
            <a:r>
              <a:rPr lang="en-US" sz="1800" dirty="0"/>
              <a:t> orientation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Four convolution masks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detect horizontal lines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detect vertical lines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detect oblique (+45 degrees) lines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detect oblique (−45 degrees) lines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E3BEDF-1AD9-66C8-B5B1-24F89A59D37A}"/>
                  </a:ext>
                </a:extLst>
              </p14:cNvPr>
              <p14:cNvContentPartPr/>
              <p14:nvPr/>
            </p14:nvContentPartPr>
            <p14:xfrm>
              <a:off x="911880" y="2538000"/>
              <a:ext cx="6291360" cy="389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E3BEDF-1AD9-66C8-B5B1-24F89A59D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520" y="2528640"/>
                <a:ext cx="6310080" cy="39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vi-VN" sz="4000" b="0" dirty="0"/>
              <a:t>Convolution based technique</a:t>
            </a:r>
            <a:endParaRPr lang="en-US" sz="4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01039"/>
              </p:ext>
            </p:extLst>
          </p:nvPr>
        </p:nvGraphicFramePr>
        <p:xfrm>
          <a:off x="1447800" y="2438400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02829"/>
              </p:ext>
            </p:extLst>
          </p:nvPr>
        </p:nvGraphicFramePr>
        <p:xfrm>
          <a:off x="5029200" y="2464106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26057"/>
              </p:ext>
            </p:extLst>
          </p:nvPr>
        </p:nvGraphicFramePr>
        <p:xfrm>
          <a:off x="1447800" y="4648200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59479"/>
              </p:ext>
            </p:extLst>
          </p:nvPr>
        </p:nvGraphicFramePr>
        <p:xfrm>
          <a:off x="5029200" y="4648200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205621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Horizontal mask(R1)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6426" y="204336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(R3)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27886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Oblique (+45 degrees)(R2)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6703" y="420318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Oblique (−45 degrees)(R4)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D5C5EF-BA84-5CFF-CC83-BE809DE477C1}"/>
                  </a:ext>
                </a:extLst>
              </p14:cNvPr>
              <p14:cNvContentPartPr/>
              <p14:nvPr/>
            </p14:nvContentPartPr>
            <p14:xfrm>
              <a:off x="1551600" y="2480040"/>
              <a:ext cx="4990320" cy="342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D5C5EF-BA84-5CFF-CC83-BE809DE47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2240" y="2470680"/>
                <a:ext cx="5009040" cy="34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vi-VN" sz="4000" b="0" dirty="0"/>
              <a:t>Convolution based technique</a:t>
            </a:r>
            <a:endParaRPr lang="en-US" sz="40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These masks above are tuned for light lines against a dark background, and would give a big negative response to dark lines against a light background.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you are only interested in detecting dark lines against a light background, then you should negate the mask values.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Alternatively, you might be interested in either kind of line, in which case, you could take the absolute value of the convolution output.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1E84D6-80E8-73EC-37D7-EEA265228509}"/>
                  </a:ext>
                </a:extLst>
              </p14:cNvPr>
              <p14:cNvContentPartPr/>
              <p14:nvPr/>
            </p14:nvContentPartPr>
            <p14:xfrm>
              <a:off x="1217520" y="2426400"/>
              <a:ext cx="6356880" cy="201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1E84D6-80E8-73EC-37D7-EEA26522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160" y="2417040"/>
                <a:ext cx="637560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vi-VN" sz="4000" b="0" dirty="0"/>
              <a:t>Convolution based technique</a:t>
            </a:r>
            <a:endParaRPr lang="en-US" sz="40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If </a:t>
            </a:r>
            <a:r>
              <a:rPr lang="en-US" sz="2000" dirty="0" err="1"/>
              <a:t>Ri</a:t>
            </a:r>
            <a:r>
              <a:rPr lang="en-US" sz="2000" dirty="0"/>
              <a:t> denotes the response of kernel </a:t>
            </a:r>
            <a:r>
              <a:rPr lang="en-US" sz="2000" dirty="0" err="1"/>
              <a:t>i</a:t>
            </a:r>
            <a:r>
              <a:rPr lang="en-US" sz="2000" dirty="0"/>
              <a:t>, we can apply each of these kernels across an image, and for any particular point, if </a:t>
            </a:r>
            <a:r>
              <a:rPr lang="en-US" sz="2000" dirty="0" err="1"/>
              <a:t>Ri</a:t>
            </a:r>
            <a:r>
              <a:rPr lang="en-US" sz="2000" dirty="0"/>
              <a:t>&gt;</a:t>
            </a:r>
            <a:r>
              <a:rPr lang="en-US" sz="2000" dirty="0" err="1"/>
              <a:t>Rj</a:t>
            </a:r>
            <a:r>
              <a:rPr lang="en-US" sz="2000" dirty="0"/>
              <a:t> for all </a:t>
            </a:r>
            <a:r>
              <a:rPr lang="en-US" sz="2000" dirty="0" err="1"/>
              <a:t>i</a:t>
            </a:r>
            <a:r>
              <a:rPr lang="en-US" sz="2000" dirty="0"/>
              <a:t> # j that point is more likely to contain a line whose orientation (and width) corresponds to that of kernel </a:t>
            </a:r>
            <a:r>
              <a:rPr lang="en-US" sz="2000" dirty="0" err="1"/>
              <a:t>i</a:t>
            </a:r>
            <a:r>
              <a:rPr lang="en-US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One usually thresholds </a:t>
            </a:r>
            <a:r>
              <a:rPr lang="en-US" sz="2000" dirty="0" err="1"/>
              <a:t>Ri</a:t>
            </a:r>
            <a:r>
              <a:rPr lang="en-US" sz="2000" dirty="0"/>
              <a:t> to eliminate weak lines corresponding to edges and other features with intensity gradients that have a different scale than the desired line width.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order to find complete lines, one must join together line fragments, e.g., with an edge tracking operator.</a:t>
            </a:r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7382" y="90799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vi-VN" sz="4000" b="0" dirty="0"/>
              <a:t>Convolution based technique</a:t>
            </a:r>
            <a:endParaRPr lang="en-US" sz="4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825486" y="117442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  <a:r>
              <a:rPr lang="vi-VN" dirty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0645" y="378198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oblique 135 degree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095" y="387891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1993" y="389215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oblique 45 degree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67" y="1482090"/>
            <a:ext cx="1868831" cy="224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9" y="4203184"/>
            <a:ext cx="1862404" cy="224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4248251"/>
            <a:ext cx="1868831" cy="2233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96" y="4199644"/>
            <a:ext cx="1865207" cy="22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159828"/>
          </a:xfrm>
        </p:spPr>
        <p:txBody>
          <a:bodyPr/>
          <a:lstStyle/>
          <a:p>
            <a:r>
              <a:rPr lang="en-US" sz="4000" i="1" dirty="0"/>
              <a:t>Application</a:t>
            </a:r>
            <a:r>
              <a:rPr lang="en-US" sz="4000"/>
              <a:t>: </a:t>
            </a:r>
            <a:r>
              <a:rPr lang="en-US" sz="4000" b="0"/>
              <a:t>Rectangle detection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" y="1600200"/>
            <a:ext cx="7107888" cy="4525963"/>
          </a:xfrm>
        </p:spPr>
      </p:pic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the basics of Line 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he most popular line detectors: Hough transform.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the application of convolution-based techniques in line 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Applications of line detection in image processing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1425900"/>
            <a:ext cx="8458200" cy="46180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the basics of Line 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vi-VN" sz="3000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he most popular line detectors: Hough transform.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the application of convolution-based techniques in line 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Applications of line detection in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What is </a:t>
            </a:r>
            <a:r>
              <a:rPr lang="vi-VN" sz="4000" dirty="0"/>
              <a:t>Line detection</a:t>
            </a:r>
            <a:r>
              <a:rPr lang="en-US" sz="4000" dirty="0"/>
              <a:t>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vi-VN" sz="2000" dirty="0"/>
              <a:t>L</a:t>
            </a:r>
            <a:r>
              <a:rPr lang="en-US" sz="2000" dirty="0" err="1"/>
              <a:t>ine</a:t>
            </a:r>
            <a:r>
              <a:rPr lang="en-US" sz="2000" dirty="0"/>
              <a:t> detection is an algorithm that takes a collection of n edge points and finds all the lines on which these edge points lie.</a:t>
            </a:r>
          </a:p>
          <a:p>
            <a:pPr>
              <a:lnSpc>
                <a:spcPct val="150000"/>
              </a:lnSpc>
            </a:pPr>
            <a:r>
              <a:rPr lang="vi-VN" sz="2000" dirty="0"/>
              <a:t>Two </a:t>
            </a:r>
            <a:r>
              <a:rPr lang="en-US" sz="2000" dirty="0"/>
              <a:t>types of techniques: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The Hough transform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Convolution-based techniques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05" y="3048000"/>
            <a:ext cx="4276596" cy="3308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083C11-9B56-93A5-2814-65D0D5D570CC}"/>
                  </a:ext>
                </a:extLst>
              </p14:cNvPr>
              <p14:cNvContentPartPr/>
              <p14:nvPr/>
            </p14:nvContentPartPr>
            <p14:xfrm>
              <a:off x="1528920" y="3542040"/>
              <a:ext cx="717840" cy="50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083C11-9B56-93A5-2814-65D0D5D570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9560" y="3532680"/>
                <a:ext cx="736560" cy="52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/>
              <a:t>Line detection</a:t>
            </a:r>
            <a:r>
              <a:rPr lang="en-US" sz="4000" dirty="0"/>
              <a:t> </a:t>
            </a:r>
            <a:r>
              <a:rPr lang="vi-VN" sz="4000" dirty="0"/>
              <a:t>Steps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lane detection </a:t>
            </a:r>
            <a:r>
              <a:rPr lang="en-US" sz="2000" dirty="0"/>
              <a:t>pipeline follows these steps: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Pre-process image using grayscale and Gaussian blur.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Apply canny edge detection to the image.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Apply masking region to the image.</a:t>
            </a:r>
          </a:p>
          <a:p>
            <a:pPr lvl="1">
              <a:lnSpc>
                <a:spcPct val="150000"/>
              </a:lnSpc>
            </a:pPr>
            <a:r>
              <a:rPr lang="en-US" sz="1800" b="1" i="1" u="sng" dirty="0"/>
              <a:t>Apply Hough transform to the image.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Extrapolate the lines found in the </a:t>
            </a:r>
            <a:r>
              <a:rPr lang="vi-VN" sz="1800" dirty="0"/>
              <a:t>H</a:t>
            </a:r>
            <a:r>
              <a:rPr lang="en-US" sz="1800" dirty="0" err="1"/>
              <a:t>ough</a:t>
            </a:r>
            <a:r>
              <a:rPr lang="en-US" sz="1800" dirty="0"/>
              <a:t> transform to construct the left and right lane lines.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8F3EF9-EDE1-27E5-2FCA-4C5FDC7DD3FD}"/>
                  </a:ext>
                </a:extLst>
              </p14:cNvPr>
              <p14:cNvContentPartPr/>
              <p14:nvPr/>
            </p14:nvContentPartPr>
            <p14:xfrm>
              <a:off x="1578960" y="2539440"/>
              <a:ext cx="4922640" cy="197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8F3EF9-EDE1-27E5-2FCA-4C5FDC7DD3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9600" y="2530080"/>
                <a:ext cx="4941360" cy="19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en-US" sz="4000" b="0" dirty="0"/>
              <a:t>Hough transform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</a:t>
            </a:r>
            <a:r>
              <a:rPr lang="vi-VN" sz="1800" dirty="0"/>
              <a:t>t is used </a:t>
            </a:r>
            <a:r>
              <a:rPr lang="en-US" sz="1800" dirty="0"/>
              <a:t>to recognize complex lines in photographs.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 the Hough Transform algorithm, it is crucial to perform edge detection first to produce an edge image which will then be used as input into the algorithm.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purpose of the technique is to find imperfect instances of objects within a certain class of shapes by a voting procedure. 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Now day, the Hough transform has been extended to identifying positions of arbitrary shapes, most commonly circles or ellipses.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A7D128-CF55-E380-F264-3E985D07F681}"/>
                  </a:ext>
                </a:extLst>
              </p14:cNvPr>
              <p14:cNvContentPartPr/>
              <p14:nvPr/>
            </p14:nvContentPartPr>
            <p14:xfrm>
              <a:off x="925200" y="2017440"/>
              <a:ext cx="7076160" cy="324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A7D128-CF55-E380-F264-3E985D07F6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840" y="2008080"/>
                <a:ext cx="7094880" cy="32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en-US" sz="4000" b="0" dirty="0"/>
              <a:t>Hough transform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Each edge point votes for </a:t>
            </a:r>
            <a:r>
              <a:rPr lang="en-US" sz="1800" i="1" dirty="0"/>
              <a:t>all </a:t>
            </a:r>
            <a:r>
              <a:rPr lang="en-US" sz="1800" dirty="0"/>
              <a:t>possible lines passing through it, and lines corresponding to high </a:t>
            </a:r>
            <a:r>
              <a:rPr lang="en-US" sz="1800" i="1" dirty="0"/>
              <a:t>accumulator </a:t>
            </a:r>
            <a:r>
              <a:rPr lang="en-US" sz="1800" dirty="0"/>
              <a:t>or </a:t>
            </a:r>
            <a:r>
              <a:rPr lang="en-US" sz="1800" i="1" dirty="0"/>
              <a:t>bin </a:t>
            </a:r>
            <a:r>
              <a:rPr lang="en-US" sz="1800" dirty="0"/>
              <a:t>values are examined for potential line fits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" y="3124200"/>
            <a:ext cx="7785253" cy="30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en-US" sz="4000" b="0" dirty="0"/>
              <a:t>Hough transform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Before we can vote for line hypotheses, we must first choose a suitable representation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normal-distance (nˆ , d) parameterization for a line. 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76600"/>
            <a:ext cx="3505200" cy="197869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200400"/>
            <a:ext cx="44196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To obtain a minimal two-parameter representation for lines, we convert the normal vector into an angle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4778375"/>
            <a:ext cx="2362199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en-US" sz="4000" b="0" dirty="0"/>
              <a:t>Hough transform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273"/>
            <a:ext cx="8229600" cy="360420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FF5EC6-FD39-B854-6B6C-AD73CEFC2BB0}"/>
                  </a:ext>
                </a:extLst>
              </p14:cNvPr>
              <p14:cNvContentPartPr/>
              <p14:nvPr/>
            </p14:nvContentPartPr>
            <p14:xfrm>
              <a:off x="5915880" y="4717800"/>
              <a:ext cx="579960" cy="11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FF5EC6-FD39-B854-6B6C-AD73CEFC2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6520" y="4708440"/>
                <a:ext cx="598680" cy="1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en-US" sz="4000" b="0" dirty="0"/>
              <a:t>Hough transform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1993556"/>
            <a:ext cx="8458200" cy="39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</TotalTime>
  <Words>1073</Words>
  <Application>Microsoft Office PowerPoint</Application>
  <PresentationFormat>On-screen Show (4:3)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Feature detection and matching  - Lines</vt:lpstr>
      <vt:lpstr>Objectives</vt:lpstr>
      <vt:lpstr>What is Line detection?</vt:lpstr>
      <vt:lpstr>Line detection Steps</vt:lpstr>
      <vt:lpstr>Line detection - Hough transform </vt:lpstr>
      <vt:lpstr>Line detection - Hough transform </vt:lpstr>
      <vt:lpstr>Line detection - Hough transform </vt:lpstr>
      <vt:lpstr>Line detection - Hough transform </vt:lpstr>
      <vt:lpstr>Line detection - Hough transform </vt:lpstr>
      <vt:lpstr>Line detection - Convolution based technique</vt:lpstr>
      <vt:lpstr>Line detection - Convolution based technique</vt:lpstr>
      <vt:lpstr>Line detection - Convolution based technique</vt:lpstr>
      <vt:lpstr>Line detection - Convolution based technique</vt:lpstr>
      <vt:lpstr>Line detection - Convolution based technique</vt:lpstr>
      <vt:lpstr>Application: Rectangle detection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Dinh Ngoc An</cp:lastModifiedBy>
  <cp:revision>676</cp:revision>
  <dcterms:created xsi:type="dcterms:W3CDTF">2007-08-21T04:43:22Z</dcterms:created>
  <dcterms:modified xsi:type="dcterms:W3CDTF">2023-03-25T14:19:30Z</dcterms:modified>
</cp:coreProperties>
</file>