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ink/ink2.xml" ContentType="application/inkml+xml"/>
  <Override PartName="/ppt/notesSlides/notesSlide5.xml" ContentType="application/vnd.openxmlformats-officedocument.presentationml.notesSlide+xml"/>
  <Override PartName="/ppt/ink/ink3.xml" ContentType="application/inkml+xml"/>
  <Override PartName="/ppt/notesSlides/notesSlide6.xml" ContentType="application/vnd.openxmlformats-officedocument.presentationml.notesSlide+xml"/>
  <Override PartName="/ppt/ink/ink4.xml" ContentType="application/inkml+xml"/>
  <Override PartName="/ppt/notesSlides/notesSlide7.xml" ContentType="application/vnd.openxmlformats-officedocument.presentationml.notesSlide+xml"/>
  <Override PartName="/ppt/ink/ink5.xml" ContentType="application/inkml+xml"/>
  <Override PartName="/ppt/notesSlides/notesSlide8.xml" ContentType="application/vnd.openxmlformats-officedocument.presentationml.notesSlide+xml"/>
  <Override PartName="/ppt/ink/ink6.xml" ContentType="application/inkml+xml"/>
  <Override PartName="/ppt/notesSlides/notesSlide9.xml" ContentType="application/vnd.openxmlformats-officedocument.presentationml.notesSlide+xml"/>
  <Override PartName="/ppt/ink/ink7.xml" ContentType="application/inkml+xml"/>
  <Override PartName="/ppt/ink/ink8.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9.xml" ContentType="application/inkml+xml"/>
  <Override PartName="/ppt/notesSlides/notesSlide12.xml" ContentType="application/vnd.openxmlformats-officedocument.presentationml.notesSlide+xml"/>
  <Override PartName="/ppt/ink/ink10.xml" ContentType="application/inkml+xml"/>
  <Override PartName="/ppt/notesSlides/notesSlide13.xml" ContentType="application/vnd.openxmlformats-officedocument.presentationml.notesSlide+xml"/>
  <Override PartName="/ppt/ink/ink11.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2.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831" r:id="rId1"/>
  </p:sldMasterIdLst>
  <p:notesMasterIdLst>
    <p:notesMasterId r:id="rId19"/>
  </p:notesMasterIdLst>
  <p:handoutMasterIdLst>
    <p:handoutMasterId r:id="rId20"/>
  </p:handoutMasterIdLst>
  <p:sldIdLst>
    <p:sldId id="439" r:id="rId2"/>
    <p:sldId id="440" r:id="rId3"/>
    <p:sldId id="517" r:id="rId4"/>
    <p:sldId id="518" r:id="rId5"/>
    <p:sldId id="519" r:id="rId6"/>
    <p:sldId id="524" r:id="rId7"/>
    <p:sldId id="525" r:id="rId8"/>
    <p:sldId id="526" r:id="rId9"/>
    <p:sldId id="520" r:id="rId10"/>
    <p:sldId id="528" r:id="rId11"/>
    <p:sldId id="527" r:id="rId12"/>
    <p:sldId id="531" r:id="rId13"/>
    <p:sldId id="522" r:id="rId14"/>
    <p:sldId id="532" r:id="rId15"/>
    <p:sldId id="523" r:id="rId16"/>
    <p:sldId id="533" r:id="rId17"/>
    <p:sldId id="476"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63" autoAdjust="0"/>
    <p:restoredTop sz="86327" autoAdjust="0"/>
  </p:normalViewPr>
  <p:slideViewPr>
    <p:cSldViewPr>
      <p:cViewPr varScale="1">
        <p:scale>
          <a:sx n="64" d="100"/>
          <a:sy n="64" d="100"/>
        </p:scale>
        <p:origin x="1212" y="51"/>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1A1E54-5B88-4DCC-8136-E426A019C818}" type="datetimeFigureOut">
              <a:rPr lang="en-US" smtClean="0"/>
              <a:pPr/>
              <a:t>3/25/2023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003DD3B-01CD-45B6-8030-679E494C5967}" type="slidenum">
              <a:rPr lang="en-US" smtClean="0"/>
              <a:pPr/>
              <a:t>‹#›</a:t>
            </a:fld>
            <a:endParaRPr lang="en-US" dirty="0"/>
          </a:p>
        </p:txBody>
      </p:sp>
    </p:spTree>
    <p:extLst>
      <p:ext uri="{BB962C8B-B14F-4D97-AF65-F5344CB8AC3E}">
        <p14:creationId xmlns:p14="http://schemas.microsoft.com/office/powerpoint/2010/main" val="983069456"/>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3-03-25T15:43:32.049"/>
    </inkml:context>
    <inkml:brush xml:id="br0">
      <inkml:brushProperty name="width" value="0.05292" units="cm"/>
      <inkml:brushProperty name="height" value="0.05292" units="cm"/>
      <inkml:brushProperty name="color" value="#FF0000"/>
    </inkml:brush>
  </inkml:definitions>
  <inkml:trace contextRef="#ctx0" brushRef="#br0">4703 8817 203 0,'0'0'7'0,"0"0"49"0,0 0-10 15,0 0-44-15,0 0 1 16,-74-16-3-16,60 14-24 16,-1-3-9-16,-1 0-33 15,2 1 42-15,-5 1 11 16,2 0 13-16,1 3 7 15,2 0 9-15,-1 0 26 16,0 0 11-16,5 0-16 16,4 0-4-16,-1 0 25 15,5 0-14-15,0 0-11 16,2 0-20-16,0 0-8 16,0 6 0-16,2 3 0 15,12 4-5-15,8 4 16 16,6 1-16-16,9 1 25 0,8-4-11 15,0 0 0 1,7-3 11-16,0-4-12 0,0-1 2 16,-2-1-3-16,5-2-8 15,-4-2 20-15,0-2-23 16,1 0 5-16,0 0-1 16,0 0 0-16,-1 0-5 15,-2 0 0-15,-2 0 2 16,3 0 5-16,-1-2-7 15,1 2 0-15,-1 0 13 0,-1 0-13 16,-2 0 0 0,7 0-1-16,-1 0 7 0,0 2-5 15,4-1 1-15,-1 0-2 16,-1-1 0-16,-4 0 0 16,-4 0 0-16,3 0-2 15,-5 0 8-15,3 0-9 16,2 0 3-16,-5 0 0 15,1 0-1-15,4 0 2 16,-2-4-1-16,0-3 0 16,2-3 3-16,-2-1 3 15,-1-3-6-15,2 2 0 16,2-1 3-16,2-1-3 16,3 2 0-16,2-1-5 15,6 0 10-15,-4 1-5 0,1-1 0 16,-6-2-3-1,-1 0 1-15,1 1 2 0,-2 1-4 16,2 3 4-16,-3 2 0 16,1 0 2-16,-1 0-2 15,0 2 0-15,-1-2-4 16,3 0 8-16,-1 0-4 16,0-2 0-16,-1 0 3 15,-3 3-5-15,4 1 2 16,0 1 0-16,5 4 1 15,0-1-1-15,0 0 0 16,-2 0 0-16,-3-3 0 0,-2 0 0 16,-1-3 0-16,-3 1 0 15,-3-2-3-15,1 1 3 16,-5 2 0-16,-1-1-1 16,0 0 3-16,-2-1-3 15,-2 1 1-15,2 2 0 16,-1-1 0-16,-1 0 3 15,2 0-3-15,-2 4 0 16,1 0 1-16,-3 2-1 16,0 0 0-16,-3 2 0 15,1 8-5-15,-2 2 6 16,0 4-1-16,1-2 0 16,-3 2 3-16,1 0-2 15,-3-1-1-15,0 2 0 16,2 1 1-16,-1 3 1 15,4 1-2-15,-2 2 0 16,1 1 3-16,0-4 9 0,1-2-12 16,-4-2 1-16,-4-7-4 15,-1 0 7-15,-1-4-5 16,-8-2 1-16,-2-2 0 16,-2-1-6-16,-2 0 6 15,0 6-27-15,-5 7-105 16,-22 5-447-16</inkml:trace>
  <inkml:trace contextRef="#ctx0" brushRef="#br0" timeOffset="11051.36">12091 10350 377 0,'0'0'50'0,"0"0"-50"0,0 0 54 16,-73-89-36-16,60 72-1 15,0 2-6-15,-2 2 4 16,-2 3-15-16,0 5 0 15,2 2 24-15,5 3-11 16,-1 0-7-16,5 0 12 16,4 0-11-16,1 0 7 15,1 0-14-15,0 0 0 16,0 0-3-16,0 0 3 16,8 1 0-16,9 3 2 15,5-1 2-15,6 0 5 16,4 0 1-16,6-3-1 15,6 0 31-15,3 0-40 0,3 0 11 16,5 0 4-16,3-6-14 16,3-1 8-16,5-1-9 15,7-4 1-15,6 1 12 16,6-2-10-16,2-3-3 16,1 0 2-16,3-2 2 15,-1 0 4-15,2-2-8 16,-4 0 0-16,2-1 3 15,-5-1 1-15,0-3-4 16,-1 1 9-16,1 1-8 16,3 1 9-16,-4 0-10 15,-2 2 0-15,-6 0 7 16,1 2-5-16,-2 2-2 0,0 2 14 16,-5 0-13-1,0 4 4-15,-5 3-5 0,0 1 0 16,-2 4 1-16,0-1 0 15,-4 3-1-15,2 0 1 16,-2 0 3-16,3 7-3 16,0 0-1-16,-4 2 0 15,-3-4-5-15,-4 1 5 16,-6-2 0-16,2 1 0 16,-3 1 0-16,-1-2 5 15,-1 0-5-15,-4 1 0 16,0-3 2-16,-1 1-2 15,-3-2 0-15,-1-1-1 16,-4 2 4-16,1-2 3 0,-3 0-6 16,-1 0 0-16,-2 0 6 15,1 3-6-15,2-2 0 16,0-1 0-16,1 3 3 16,1-2-1-16,-1 2-2 15,-1 2 0-15,0-1-4 16,-2 0 4-16,-2 0 0 15,1 2 0-15,0 0 3 16,1 2 3-16,4 1-6 16,0 0 0-16,-1 0 1 15,2 0-1-15,-5 1 0 16,-2-2-1-16,-1-1 3 16,-3-2 6-16,-3-2-8 0,-2 0 0 15,-7-3 11-15,-4 0-3 16,-1 0-8-16,-1 0 32 15,-1 0-23-15,6-3-2 16,10-24-7-16,11-15-75 16,-13-12-147-16</inkml:trace>
  <inkml:trace contextRef="#ctx0" brushRef="#br0" timeOffset="20247.24">12619 12917 25 0,'0'0'0'15,"0"0"-9"-15,0 0-2 16</inkml:trace>
  <inkml:trace contextRef="#ctx0" brushRef="#br0" timeOffset="20928.39">11210 11912 350 0,'0'0'0'0,"0"0"20"15,0 0-6-15,-84-86 8 16,73 66-21-16,4 6 9 15,2 4-10-15,3 4-14 0,2 3-8 16,0 0-82-16,0 1-29 16,1 0 53-16</inkml:trace>
  <inkml:trace contextRef="#ctx0" brushRef="#br0" timeOffset="21266.75">11491 11899 421 0,'0'0'9'0,"0"0"-2"15,47 120 115-15,-15-46-46 16,8 11-10-16,5 2-30 16,5-3-34-16,4-10 20 15,3-12-22-15,-1-13-3 16,0-15-1-16,-1-12-23 16,-3-8-15-16,-2-6-35 15,-8-2-30-15,-8-1-7 16,-10 2-75-16,-10-7 13 0</inkml:trace>
  <inkml:trace contextRef="#ctx0" brushRef="#br0" timeOffset="23665.56">5210 13883 327 0,'0'0'10'16,"0"0"36"-16,0 0 36 16,0 0-45-16,0 0 17 15,0 0-16-15,0-72-22 16,0 69 3-16,0 1-19 16,4 2 7-16,11 0-7 15,7 2 0-15,8 9 29 16,7 7-25-16,6 2 2 15,11 4 5-15,4 0-7 16,11 0 6-16,3-1-10 0,11 0 0 16,8-1 3-16,3-1-3 15,6 1 0-15,0 4 0 16,6 0 1-16,3-2 14 16,-3-1-15-16,2-3 2 15,-2-7 29-15,0-2-30 16,3-4 13-16,-6-2-2 15,-2 3-4-15,-9 0 9 16,-5 2-13-16,-3 2-2 16,-4 3 17-16,-7 2-18 15,-8-1-1-15,-4 1 8 16,-7 0-4-16,0-5 0 0,-7 1-4 16,-4-3 0-16,-2-2 4 15,-2 0-4-15,2-2 0 16,-3-1-4-16,3 2 10 15,-6-2-6-15,1-3 0 16,-4 1 0-16,-4 0-1 16,-1-3 1-16,-2 0-3 15,-1 0-1-15,-1 0 8 16,2 0-8-16,-1-7 0 16,7 1 4-16,-1-1 7 15,7-1-7-15,1 1 0 16,2-2-4-16,1 1 11 15,0-2-11-15,3 2 4 0,-4-1 0 16,3 1 1-16,-1-1 0 16,3 1-1-16,-2 0 0 15,4-1 4-15,0 1-9 16,1-4 5-16,-1-1 0 16,4-2 4-16,3 0-2 15,4-1-2-15,2 1 0 16,-3 2 0-16,-2 0 2 15,2 4-2-15,-2 1 0 16,2 3-4-16,0-2 4 16,1 0 0-16,-1-1 0 15,-2-4 3-15,2-1-4 16,2-2 1-16,-2-3 0 16,3-2 0-16,-1-5 0 0,1 1 0 15,0 0-1-15,5 0 2 16,1 3 1-16,3-2-2 15,-3-1 0-15,-1 2-4 16,-3 2 5-16,2 1-1 16,0-1 0-16,2 1 1 15,1 3 0-15,0 2-1 16,2 7 0-16,3 1-7 16,2 4 8-16,3 2-1 15,3 0 0-15,1 0 0 16,4 0 2-16,2 5-2 15,-3 5 0-15,1 2-7 0,-3 2 8 16,2 2-1-16,4 4 0 16,-2 0 6-16,2 5-10 15,1 0 4-15,0-3 0 16,1-3-3-16,-2-4 6 16,-1-1-3-16,-5-4 0 15,-5 0 4-15,-15-1-9 16,-8-1 5-16,-5 4-18 15,1 0 12-15,9 0-67 16,-7-8-102-16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3-03-26T00:00:33.309"/>
    </inkml:context>
    <inkml:brush xml:id="br0">
      <inkml:brushProperty name="width" value="0.05292" units="cm"/>
      <inkml:brushProperty name="height" value="0.05292" units="cm"/>
      <inkml:brushProperty name="color" value="#FF0000"/>
    </inkml:brush>
  </inkml:definitions>
  <inkml:trace contextRef="#ctx0" brushRef="#br0">1359 6139 61 0,'0'0'9'16,"0"0"6"-16,0 0 20 15,-84-47 13-15,67 18-4 16,4 3 8-16,2 5-46 0,5 8-6 15,6 7-1 1,0 6-29-16,0 0-121 0</inkml:trace>
  <inkml:trace contextRef="#ctx0" brushRef="#br0" timeOffset="5922.99">18272 15680 723 0,'0'0'131'0,"0"121"-131"15,4-58-36-15,5 4 3 16,-2-8 33-16,-2-4 33 16,-3-8-33-16,-2-8-21 15,2-8-44-15,-2-8-95 16,3-6-104-16,0-6-43 16</inkml:trace>
  <inkml:trace contextRef="#ctx0" brushRef="#br0" timeOffset="6231.97">18493 15704 527 0,'0'0'5'0,"0"0"8"16,0 0 2-16,92-24 8 15,-70 24 86-15,1 11-47 16,-2 7-20-16,-4 4-25 15,-1 1-13-15,-6 2 1 16,-1 1 27-16,-5 5-26 16,-1 5 2-16,-3 2-5 15,0 3-2-15,0-2 7 16,0 0-8-16,0-7 0 16,0-6-7-16,0-8 4 0,0-8-14 15,0-6-20 1,15-4-50-16,10-8-62 0,6-17-4 15,4-6-63-15</inkml:trace>
  <inkml:trace contextRef="#ctx0" brushRef="#br0" timeOffset="6462.82">19106 15704 566 0,'0'0'93'15,"0"0"-57"-15,0 0-7 16,-94 44 20-16,74-15 16 0,3 9-25 16,7 9-29-1,4 2 25-15,6-2-33 0,0-5 1 16,12-8-1-16,15-9-3 16,9-10-27-16,6-12-31 15,7-3-46-15,3-8-72 16,-5-13-257-16</inkml:trace>
  <inkml:trace contextRef="#ctx0" brushRef="#br0" timeOffset="6608.21">19322 15918 734 0,'0'0'79'0,"0"0"-47"16,-76 87-22-16,52-51-8 15,6 2 6-15,2-2 4 0,6-8-12 16,2-7-25-16,2-3-48 15,-3-3-190-15</inkml:trace>
  <inkml:trace contextRef="#ctx0" brushRef="#br0" timeOffset="6965.36">18083 15504 684 0,'0'0'18'15,"-79"-23"-18"-15,30 10-23 16,-6 1 23-16,-4 4 7 15,-4 0 22-15,-3 8-29 16,-2 0 7-16,0 6 1 16,4 19-4-16,-1 9-4 15,6 4 7-15,6 5-4 16,7 3 1-16,10 2-4 16,14 1-6-16,14-6 3 0,8-7-32 15,15-11-68-15,13-12-89 16,5-7-164-16</inkml:trace>
  <inkml:trace contextRef="#ctx0" brushRef="#br0" timeOffset="7182.72">17352 15653 429 0,'0'0'51'0,"-90"-1"-32"15,40 2 4-15,1 23 64 16,2 14 5-16,9 9-13 15,6 7-42-15,15 10-15 16,12-1 13-16,5-3-15 0,25-8-11 16,22-15-9-16,13-22 3 15,13-15-10-15,10-23-38 16,9-27-25 0,-3-12-98-16,1-4-331 0</inkml:trace>
  <inkml:trace contextRef="#ctx0" brushRef="#br0" timeOffset="8314.67">17275 15593 495 0,'-76'-10'32'15,"-7"0"-24"-15,-3 6-8 0,-5 4 0 16,3 14 26 0,-2 23 13-16,2 18 38 0,6 18-37 15,8 9-13 1,11 6 18-16,16 6-15 0,16 3-13 16,21 3 4-16,10 3-16 15,42 3 4-15,23 1-9 16,23-1-10-16,17-4 6 15,13-12-28-15,15-9 11 16,19-13 17-16,10-13-10 16,15-13 0-16,14-14 6 15,4-19 8-15,13-9 5 16,5-12-5-16,5-23 0 16,5-13 10-16,-4-12-10 15,-9-9 0-15,-5-11-1 0,-17-11 7 16,-18-17-23-16,-23-16-3 15,-21-17-41-15,-27-10-25 16,-24-5-25-16,-26 5 14 16,-30 13 32-16,-19 16 65 15,-40 20 23-15,-39 13 57 16,-34 11 10-16,-34 6-20 16,-41 0-25-16,-26 6-8 15,-23 8-37-15,-23 13-37 16,-12 23-5-16,-10 18-70 15,-3 8 32-15,4 35 18 16,5 19 62-16,13 16 30 16,17 9-4-16,23 9-5 0,37 7 28 15,31 11-48-15,40 10-1 16,42 7 0-16,42 3-115 16,31 3-132-16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3-03-26T00:02:12.870"/>
    </inkml:context>
    <inkml:brush xml:id="br0">
      <inkml:brushProperty name="width" value="0.05292" units="cm"/>
      <inkml:brushProperty name="height" value="0.05292" units="cm"/>
      <inkml:brushProperty name="color" value="#FF0000"/>
    </inkml:brush>
  </inkml:definitions>
  <inkml:trace contextRef="#ctx0" brushRef="#br0">9901 12934 415 0,'0'0'4'16,"0"0"11"-16,0 0 20 16,0 0 8-16,0 0 67 15,0 0-48-15,0 0-16 16,-52 29-8-16,84-21-14 0,22 1 17 15,20 2 0-15,21-8-35 16,26-3-3-16,10 0-3 16,15-5 6-1,-2-9-13-15,-2-2-29 0,-1-4-17 16,-7-3-40-16,-9-9-188 16</inkml:trace>
  <inkml:trace contextRef="#ctx0" brushRef="#br0" timeOffset="1084.58">10875 13957 957 0,'0'0'4'0,"0"0"-8"15,76 18 8-15,22-18 3 16,34 0-7-16,25-14 0 15,12-13 3-15,9 1-3 16,-2-1-9-16,-7 5-46 0,-5 2-31 16,-7 0-18-16,-14 2-298 15</inkml:trace>
  <inkml:trace contextRef="#ctx0" brushRef="#br0" timeOffset="16401.65">20395 16663 710 0,'0'0'61'15,"0"0"-28"-15,86 119-9 0,-11-59-1 16,37-3-17-16,36-2 14 16,38-8 13-16,30-15-19 15,25-14 15-15,11-13-29 16,-11-5-18-16,-22-7 9 16,-39-9-36-16,-37 4-12 15,-42 4-60-15,-33 8-160 16</inkml:trace>
  <inkml:trace contextRef="#ctx0" brushRef="#br0" timeOffset="20933.86">3435 17519 781 0,'0'0'8'16,"111"12"36"-16,-4 6-43 16,36 1 0-16,23-4 35 15,18-3-6-15,16 4 6 16,12 9-17-16,3 13-17 16,-6 12 7-16,-18 8-9 15,-19 1-29-15,-17-6 9 16,-20-11-33-16,-12-12 12 15,-17-8-31-15,-13-2-131 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3-03-26T00:02:55.935"/>
    </inkml:context>
    <inkml:brush xml:id="br0">
      <inkml:brushProperty name="width" value="0.05292" units="cm"/>
      <inkml:brushProperty name="height" value="0.05292" units="cm"/>
      <inkml:brushProperty name="color" value="#FF0000"/>
    </inkml:brush>
  </inkml:definitions>
  <inkml:trace contextRef="#ctx0" brushRef="#br0">21706 3074 101 0,'0'0'36'0,"0"0"-36"16,0 0 22-16,0 0-14 16,0 0 76-16,0 0 10 15,0 0-18-15,-3 0-28 16,3 0 7-16,-2 0-6 15,2 0 23-15,0 0-48 16,0 0 3-16,0 0 1 16,0 0-16-16,0 0-2 15,2-10-10-15,20-17 0 0,11-12 32 16,9-7-27-16,5-1 5 16,1 1-10-16,-4 5 3 15,-3 1-2-15,-4 1-1 16,-3 2-29-16,-5-3 28 15,-2-2-81-15,-3-1-124 16,-8 0-130-16</inkml:trace>
  <inkml:trace contextRef="#ctx0" brushRef="#br0" timeOffset="1768.28">22561 2048 223 0,'0'0'37'0,"0"0"4"16,0 0 23-16,0 0 30 16,0 0 3-16,-6-72-23 0,-12 65-8 15,-1-1-62-15,-4 6 12 16,-2 2-5-16,-3 0 0 16,-4 17 4-16,-1 12-15 15,3 9 0-15,0 3 8 16,8-2-6-16,10-6-2 15,6-7 0-15,6-6 4 16,6-7-9-16,13-4-4 16,9-6 9-16,6-3-12 15,-2-5 0-15,3-15-22 16,-3-2 3-16,-7-5 9 16,-7 2 18-16,-8-1 4 0,-2 0 0 15,-4 6 0-15,-1 4 4 16,-1 8 11-16,-2 6 13 15,0 2-20-15,0 0 14 16,2 3-22-16,4 16 0 16,3 9 6-16,3 8-5 15,0 11 2-15,0 11-3 16,-1 10 5-16,-2 9 17 16,2 3-20-16,-3-2-2 15,-3-10 9-15,0-12-4 16,-3-17-6-16,-2-15 1 15,0-12 0-15,-7-12 13 16,-10 0-13-16,-4-12-7 16,-3-18-2-16,5-9-5 15,5-5 11-15,9-7-11 0,5-1-31 16,4-2-9 0,13-3-74-16,8 0 44 0,0-3-53 15,4 5 62-15,-2 7 59 16,-1 14 16-16,-2 10 12 15,-5 13 59-15,-8 10-20 16,-2 1-19-16,1 1 66 16,-3 20 4-16,2 9-45 15,-3 4-23-15,-2 0-30 16,-2-2 28-16,-2-4-32 16,0-5 12-16,0-7 6 15,0-6-14-15,0-7-2 0,0-3-2 16,0 0 0-16,5-9-1 15,5-17 1-15,2-10 0 16,5-5-1-16,0 0 4 16,1 1-4-16,0 5 1 15,1 7 0-15,4 4-17 16,-3 13 17-16,2 4-17 16,1 5 7-16,-4 2 6 15,2 0 4-15,-5 0 0 16,-3 0 3-16,-5 0-1 15,-3 0 5-15,-5 2-7 16,0-2 34-16,0 0-13 16,0 4 0-16,0-1-8 0,0 2-10 15,-8 1 16-15,3 4-15 16,-4-3-4-16,4 0 1 16,2-1 5-16,1 0-12 15,2 0 4-15,0 0 2 16,0 2-6-16,0 0 6 15,2-3-6-15,2 1 3 16,2-4-4-16,-2 0 4 16,-1-2-15-16,1 0 2 15,2 0 7-15,2-2-7 16,4-8 16-16,-2-3 2 16,-1 1 3-16,-1 6-4 0,-6 0-1 15,-1 3 0 1,1 3 20-16,-2 0-17 0,0 0-1 15,0 0 11-15,0 0-5 16,0 0 13-16,0 0-21 16,0 0 0-16,0 0 10 15,0 0-8-15,0 0-2 16,0 1 2-16,1 1 0 16,3 2-2-16,1-2-5 15,3 1 5-15,-1-2-11 16,0 1 10-16,3 2-3 15,-2-4-2-15,-1 4 6 16,-1 2 0-16,5-5 0 16,-1 1 0-16,4-2-10 15,0 0-9-15,4 0 9 0,-1 0-2 16,-1 0 7-16,-4-2-3 16,-5 1 0-16,-2 1 8 15,-3 0-16-15,-1 0 16 16,-1 3 0-16,0 0 3 15,1-1-2-15,-1 0-2 16,0-2 0-16,0 0 1 16,2 0 6-16,-2 0-5 15,1 0 9-15,-1 0 0 16,0 0-10-16,0 0 10 16,2 0-10-16,-2 0 0 15,0 0 1-15,0 0-1 0,3 0-2 16,1 10 1-1,4 10 1-15,0 11 33 0,-1 10-24 16,-3 9-8-16,-4 9 24 16,0 2-20-16,0 1 5 15,-10-1-6-15,-7-8-1 16,-2-8 19-16,-3-11-22 16,-2-6 8-16,3-8 16 15,-1-8-19-15,-1-5 10 16,3-7-15-16,-1 0 4 15,6-7-11-15,5-18-22 16,10-12-16-16,0-10-24 16,19-5-123-16,9-1-202 15</inkml:trace>
  <inkml:trace contextRef="#ctx0" brushRef="#br0" timeOffset="1915.72">23493 2095 433 0,'0'0'25'15,"0"0"-25"-15,0 0 1 16,0 0 32-16,0 0-5 16,85-17-9-16,-58 15-19 15,7 0-13-15,3-6-99 16,7-2-273-16</inkml:trace>
  <inkml:trace contextRef="#ctx0" brushRef="#br0" timeOffset="2165.31">23960 1742 602 0,'0'0'68'15,"0"0"-57"-15,0 0-6 16,0 0 28-16,-45 72-7 15,36-25 0-15,5-2-16 16,4-2-7-16,0-1-3 16,4-3-4-16,7 1-49 15,-5 0 5-15,1-5-118 0,-1-3-70 16</inkml:trace>
  <inkml:trace contextRef="#ctx0" brushRef="#br0" timeOffset="2519.27">24049 2142 351 0,'0'0'108'0,"0"0"-93"16,0 0-9-16,0 0 25 15,0 0 33-15,0 0 0 16,60-79-64-16,-50 66 6 0,-1 0-2 15,-2 1-3-15,-5-1 9 16,-2-1-10-16,0 1 0 16,0 2 9-16,0 3-3 15,-2 3-6-15,-4 5 34 16,3 0-3-16,2 0 4 16,-3 0-35-16,-2 13 2 15,1 5 5-15,0 5-7 16,5-1 0-16,0-3-3 15,0-2 6-15,11-4-9 16,5-3-20-16,1-4-51 16,4-5-57-16,-1-1-44 15,-2 0-119-15</inkml:trace>
  <inkml:trace contextRef="#ctx0" brushRef="#br0" timeOffset="3270.52">24304 1956 274 0,'0'0'57'15,"0"0"-35"-15,0 0-16 16,0 0 78-16,0 0 40 16,0 0-87-16,14 88-17 15,-9-56-6-15,-2-6-10 16,5-6 19-16,-4-7-23 16,2-9 0-16,-1-4 14 0,3 0-8 15,-2-7 10 1,3-12-5-16,1-2-9 0,-1-3 5 15,0-1-7-15,5-2 0 16,-1 2-7-16,3 3-12 16,-1 4-37-16,-2 8-44 15,-3 3-13-15,-4 7 10 16,0 0 11-16,1 9 61 16,-1 4 25-16,2 0 12 15,1-2-2-15,1-3 40 16,0-4-21-16,2-1 31 15,-2-2-41-15,3-1-6 16,-2 0 10-16,-1-2-16 16,1-10 5-16,-4 0-1 15,-1-4 2-15,0-2 49 0,-5 1-37 16,-1-1 31-16,0 4 29 16,0 2-19-16,0 6-3 15,-1 2-29-15,-6 4-2 16,-2 0 26-16,-5 6-50 15,-2 12 4-15,-2 4-6 16,5 3 1-16,4-5-1 16,7 2 0-16,2-5 1 15,6 0-13-15,12-4 10 16,6-6-24-16,5-4-6 16,4-3 0-16,1-3 14 15,3-19-9-15,-5-4-15 0,3-7 29 16,-4-5-27-1,-2-4 2-15,-2 0 34 0,-7-2 8 16,-3 3-1-16,-8 0 26 16,-8 0 10-16,-1 2 18 15,0 2-29-15,-5 2-12 16,-8 8 25-16,1 14-11 16,-1 11 7-16,-4 14-35 15,-4 33 13-15,-2 20-13 16,-2 16-2-16,1 6 0 15,5 3 2-15,6 2-1 16,8-1-2-16,5-7-5 16,0-6-57-16,0-9-60 15,4-9-234-15</inkml:trace>
  <inkml:trace contextRef="#ctx0" brushRef="#br0" timeOffset="4295.27">21686 3046 575 0,'0'0'54'0,"0"0"-47"0,0 0 7 15,5 105 9-15,15-47 43 16,7 6-41-16,12-2-9 16,6 2 4-16,7-4-20 15,5-5-5-15,3-2 1 16,-3 1-102-16,-13 0-184 16</inkml:trace>
  <inkml:trace contextRef="#ctx0" brushRef="#br0" timeOffset="4958.74">22505 3394 655 0,'0'0'25'0,"0"0"-25"15,0 0 6-15,0 0 14 16,0 0 16-16,0 0 10 16,26 110-8-16,-13-48-24 15,-2 1-7-15,-2-2-7 16,-3-1 0-16,-3-3-2 16,-3-8 2-16,0-6-20 0,0-10-49 15,-10-9-156 1,-10-6-238-16</inkml:trace>
  <inkml:trace contextRef="#ctx0" brushRef="#br0" timeOffset="5107.34">22428 3845 641 0,'0'0'66'16,"0"0"-43"-16,0 0-23 16,0 0 0-16,5-88 1 15,23 68 2-15,11 0-6 16,4 6-47-16,8 4-80 15,-5 5-65-15,-6 5-132 16</inkml:trace>
  <inkml:trace contextRef="#ctx0" brushRef="#br0" timeOffset="5386.4">22896 3823 7 0,'0'0'369'16,"0"0"-344"-16,0 0 60 15,0 0-39-15,20-80 40 16,-20 62-16-16,0 0-41 16,-12-1-7-16,1 6-22 15,-4 6 0-15,4 4 40 16,-1 3-27-16,3 0 6 16,3 3-17-16,0 24 3 15,3 8-9-15,3 6 4 0,0 2 0 16,3-3-9-16,18-12-1 15,7-6-28-15,10-12-49 16,4-10 3-16,8-5-60 16,1-22-266-16</inkml:trace>
  <inkml:trace contextRef="#ctx0" brushRef="#br0" timeOffset="5546.94">23337 3631 609 0,'0'0'72'0,"0"0"-72"16,0 0 0-16,-92 114 15 16,62-68-12-16,2 0 22 0,2-10-20 15,9-7-5-15,5-13-59 16,7-10-131-16,2-6-59 16</inkml:trace>
  <inkml:trace contextRef="#ctx0" brushRef="#br0" timeOffset="5738.63">23102 3670 627 0,'0'0'36'0,"0"0"-36"15,0 0 0-15,0 0 0 16,0 0 30-16,0 0 13 16,52 35 10-16,-27 1-53 0,0 2 2 15,0-4 0 1,0-8-2-16,2-8-25 0,2-8-33 15,1-10-125-15,0 0-115 16</inkml:trace>
  <inkml:trace contextRef="#ctx0" brushRef="#br0" timeOffset="6788.67">23622 3306 655 0,'0'0'42'0,"0"0"-37"15,0 0-5-15,0 0 84 16,0 0-24-16,0 0-34 0,-7 41-16 16,6 4-10-16,1 2 7 15,0-4-7-15,2 0 0 16,4-1-10-16,1 0 10 16,-5 2-20-16,-2 1 9 15,0-2-11-15,-4-9-7 16,-8-6-26-16,-1-11 1 15,2-7 53-15,2-10-19 16,-1 0 6-16,1-14-46 16,0-15 50-16,2-5 10 15,5-6 12-15,2 2 0 16,0-1 16-16,8 2-24 16,9 5 10-16,6 4-2 15,0 8-5-15,4 7-7 0,-4 7-3 16,-3 6 3-16,1 4 39 15,-2 18-39-15,-1 6 22 16,-1 7-7-16,-1 4-10 16,0-2 5-16,0-2-10 15,1-7 0-15,1-6-2 16,1-8 2-16,-1-7-9 16,0-7-2-16,0 0-3 15,-5-12-1-15,2-12 14 16,-3-4 2-16,-1-4 0 15,-4 2 6-15,-3 1-7 16,-1 4 6-16,0 4 3 0,-1 7 15 16,-2 4-22-1,0 3 3-15,0 7 7 0,0 0-2 16,0 6-10-16,0 17 12 16,0 11-9-16,0 5 3 15,0-2-6-15,5-2-6 16,2-5-8-16,-1-9-7 15,5-8-21-15,3-13-58 16,2 0 21-16,4-20-23 16,-1-5-6-16,-2-2 15 15,-1-1 53-15,-3 1 34 16,-3 3 6-16,-2 1 36 16,-3 7 13-16,0 3 2 15,-4 6-6-15,2 4 13 16,-3 2 11-16,0 0-41 0,0 1-14 15,0 0-6-15,0 0 4 16,0-2 18-16,0 1-25 16,0-1-3-16,2-1 16 15,3 1-16-15,2-1-3 16,5 1 1-16,4 2 0 16,6 0-4-16,1 0 1 15,2 0 3-15,2 0-11 16,0 0 4-16,0 0-1 15,-1 0-4-15,0 0 9 16,0-8 0-16,-5-5-8 16,-3-3 11-16,-7 0 21 15,-2-4-12-15,-6-2 22 0,-3-1-3 16,0 0 19-16,-4 4-1 16,-12 2-38-16,-1 7-5 15,1 8 41-15,-1 2-32 16,-1 9 6-16,4 16-17 15,6 15 5-15,4 6-5 16,4 2-1-16,11 1 0 16,19-6-9-16,6-4-21 15,8-5-44-15,3-5-142 16,-4-10-288-16</inkml:trace>
  <inkml:trace contextRef="#ctx0" brushRef="#br0" timeOffset="8550.36">12527 11465 765 0,'0'0'7'0,"0"0"-14"0,138-76 2 15,-18 49 5-15,34 6 5 16,27 8 5-16,26 7 35 15,16 6-45-15,14 0 1 16,10 0 4-16,3 4-5 16,6-4-5-16,-7 0-12 15,-7 2-23-15,-17 7-2 16,-26 6-182-16,-27 6-206 16</inkml:trace>
  <inkml:trace contextRef="#ctx0" brushRef="#br0" timeOffset="13233.45">12059 16376 544 0,'0'0'23'0,"0"0"68"16,0 0-71-16,0 0-1 15,0 0 44-15,0 0-47 16,0 0 5-16,87 49 36 16,45-12-1-16,43 5-12 15,35-4-18-15,22-13-21 16,19-11-1-16,12-8-4 16,8-2-17-16,2 1 17 15,-7 0-34-15,-21 1-3 16,-25-2-21-16,-28-4 1 15,-36 0-60-15,-25-2-227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3-03-25T15:44:20.568"/>
    </inkml:context>
    <inkml:brush xml:id="br0">
      <inkml:brushProperty name="width" value="0.05292" units="cm"/>
      <inkml:brushProperty name="height" value="0.05292" units="cm"/>
      <inkml:brushProperty name="color" value="#FF0000"/>
    </inkml:brush>
  </inkml:definitions>
  <inkml:trace contextRef="#ctx0" brushRef="#br0">18826 6915 25 0,'0'0'12'16,"0"0"-8"-16,0 0 0 15,0 0 0-15,0 0-4 16,0 0 10-16,0 0 24 16,-20 52 12-16,10-44 26 0,0 2-17 15,-3-2-26-15,2 2-29 16,-1-3-41-16,2 1-138 15</inkml:trace>
  <inkml:trace contextRef="#ctx0" brushRef="#br0" timeOffset="248.06">18625 7067 68 0,'0'0'48'15,"0"0"123"-15,0 0-49 16,0 0-13-16,-74 15 7 15,73-15-47-15,1 0-23 16,0 0-34-16,20 0-8 0,12 0 40 16,14 0-33-16,5-2 9 15,4-1 4-15,4 0-7 16,-2 3-5-16,-5 0-12 16,-6 0 3-16,-4 0-6 15,-10 0 3-15,-4 0-24 16,-7 0-48-16,-8 0-105 15,-7-7-284-15</inkml:trace>
  <inkml:trace contextRef="#ctx0" brushRef="#br0" timeOffset="535.01">18912 6918 249 0,'0'0'68'16,"0"0"13"-16,0 0 14 15,0 0-40-15,0 0-37 16,0 0 30-16,83-70 0 15,-34 68-8-15,-2 2-15 16,-7 9 31-16,-5 15-43 16,-7 12 4-16,-9 8 6 15,-11 6-17-15,-8 1 11 16,-5 3-14-16,-23-2 0 16,-7-2 12-16,-4-3-15 15,1-8 0-15,4-10-3 16,10-13-1-16,10-7-16 15,14-9-14-15,0 0-43 16,26-25-42-16,13-11-8 0,6-12-57 16,8-5-127-16</inkml:trace>
  <inkml:trace contextRef="#ctx0" brushRef="#br0" timeOffset="1846.48">19594 6774 199 0,'0'0'193'16,"0"0"-19"-16,0 0-41 16,0 0-63-16,0 0-12 15,0 0-13-15,-58-39-36 16,44 39-1-16,4 9 6 0,7 4-14 16,3 4-1-16,0 2 0 15,1 1 1-15,16 1-5 16,8 3 0-16,5-3 5 15,3 6-5-15,2 2 5 16,-6-1 0-16,-5 4 0 16,-8 1 4-16,-8-3-3 15,-8 1-1-15,0-6 0 16,-15-3 6-16,-6-6-4 16,-3-6-2-16,-1-2 1 15,4-8 1-15,4 0-4 16,7-10-19-16,7-11-10 15,3-9 26-15,5-4-17 16,14-6 10-16,8 1-1 16,1 0-5-16,4 1 17 15,-4 7-12-15,-1 4 13 0,-6 7-4 16,-7 10 6-16,-2 7-2 16,-4 3 3-16,-2 11 16 15,-2 18 28-15,4 8-39 16,1 3-8-16,0 3 9 15,2-6-7-15,4-2-2 16,0-9 0-16,0-8 2 16,-1-6-6-16,2-11 4 15,1-1-8-15,-2-5 7 16,3-17-20-16,-2-4 9 0,0-7 0 16,-3-2 11-16,-3 2-9 15,-6-3 10-15,-3 4 0 16,-1 5 10-16,0 4 1 15,0 6 4-15,0 6-5 16,0 4-9-16,0 7 4 16,2 0-5-16,4 10 0 15,4 13 21-15,-2 10-18 16,0 0 3-16,-4 3-6 16,-1-8 3-16,-3-1-1 15,0-6-2-15,0-5 0 0,0-8 0 16,0-3 2-1,0-3-3-15,0-2 1 0,3 0-7 16,3 0 4-16,0-14-18 16,5-7 12-16,1-7 7 15,-1-6-10-15,0-4 11 16,-4-1-4-16,4 0 5 16,-2 4-3-16,-3 7 3 15,-2 8 0-15,1 9 0 16,-2 6 1-16,0 5-1 15,4 7 0-15,-1 20 7 16,0 5 16-16,0 3-23 16,-2 2 0-16,-3-6 3 15,2-1 1-15,0-4-4 0,-2-9 0 16,0-8 0-16,0-4-1 16,0-4 1-16,0-1 0 15,2 0-3-15,3-11 3 16,1-8-5-16,1-5 5 15,1-4 0-15,-1 2-9 16,1-2 9-16,-1 3 0 16,0 3-2-16,1 4 5 15,-2 6-3-15,-1 5 0 16,-1 6 0-16,0 1 0 16,2 10 4-16,2 14-4 15,2 11 13-15,3 5-11 16,-3 0 3-16,4-4-5 15,-2-8 0-15,-1-8-2 16,-1-8 3-16,-4-6-1 0,-2-6 0 16,-2 0-6-16,0-9 6 15,0-8 0-15,-1-5 0 16,1-3 0-16,-1-2 0 16,2 3 0-16,0 0-2 15,2 6 1-15,-5 5 0 16,2 3-3-16,-1 6 4 15,-1 2-1-15,-1 2 1 16,1 0-4-16,4 24 2 16,1 17 4-16,4 13 1 0,1 6-3 15,4 1 0-15,1-4-10 16,2-8-2-16,0-12-42 16,1-16-78-16,-4-15-76 15,-5-6-211-15</inkml:trace>
  <inkml:trace contextRef="#ctx0" brushRef="#br0" timeOffset="2032.92">20483 6852 685 0,'0'0'102'16,"0"0"-17"-16,-87-45-10 15,73 41-33-15,9 3-23 16,5-2-11-16,0 3-16 15,10-5-55-15,12-3-64 16,2-6-336-16</inkml:trace>
  <inkml:trace contextRef="#ctx0" brushRef="#br0" timeOffset="2247.73">20712 6387 445 0,'0'0'271'16,"0"0"-235"-16,0 106 36 16,3-45-4-16,7 10-4 15,2 4 4-15,1 2-53 0,-2 5 5 16,-1-3-4 0,-1-6-15-16,-2-9-1 0,-1-12-2 15,5-9-46-15,3-7-15 16,4-13-109-16,4-17-390 15</inkml:trace>
  <inkml:trace contextRef="#ctx0" brushRef="#br0" timeOffset="2679.54">21092 6917 430 0,'0'0'38'0,"0"0"49"15,0 0 16-15,0 0-50 16,-81 37-9-16,73-12-24 0,3 5-2 16,3 1 16-16,2-1-32 15,0-3 3-15,0-2-4 16,6-3 0-16,3-6-2 16,3-6-4-16,2-4-16 15,1-6 15-15,3 0-24 16,1-16 20-16,-1-2-4 15,-1-4 5-15,-4-1 8 16,-1 0-8-16,-8 1 9 16,-1 2 1-16,-2 3 1 15,1 2-2-15,-2 4 0 16,0 5 1-16,0 6 3 16,0 0 0-16,0 0 10 15,1 12 15-15,1 6-23 0,4 4-3 16,0 1-2-16,0 1 0 15,4-2-2-15,2-2 0 16,0-2-36-16,3-3 2 16,0-8-121-16,0-5-51 15,-1-2-68-15</inkml:trace>
  <inkml:trace contextRef="#ctx0" brushRef="#br0" timeOffset="3163.98">21336 6915 337 0,'0'0'48'15,"0"0"19"-15,0 0 39 16,-1 89-46-16,1-62-5 16,3-1-2-16,1 2-27 15,-1-1 7-15,-1 0-12 16,-1 0 0-16,1-3 3 15,-1-4-22-15,-1-5-1 16,0-11 19-16,1-4-19 16,-1 0 18-16,0 0 9 15,1 0-9-15,1-10 6 16,-2-11-25-16,3-7 0 0,-2 0 1 16,3 0-1-16,1 3-7 15,2 1-31-15,4 1-15 16,3 2 26-16,2 4-47 15,-1 1 10-15,-2 0 39 16,-2 3-23-16,-1 1 16 16,-2 3 23-16,-4 6 9 15,-1 1 16-15,-3 2-14 16,1 0 72-16,2 0-35 16,2 14-38-16,1 8 13 15,1 4-11-15,0 0-2 0,-3 3 12 16,0-2-13-1,-1-4 0-15,-1-1-4 16,-1-5-16-16,3-6-13 0,0-4-43 16,2-7-138-16</inkml:trace>
  <inkml:trace contextRef="#ctx0" brushRef="#br0" timeOffset="3339.11">21498 6829 507 0,'0'0'31'16,"0"0"-29"-16,0 0-2 0,0 0-8 16,0 0-162-16,0 0-191 15</inkml:trace>
  <inkml:trace contextRef="#ctx0" brushRef="#br0" timeOffset="3801.05">21737 6567 398 0,'0'0'110'16,"0"0"-7"-16,0 0 0 16,0 0 1-16,0 0-70 15,0 0 14-15,12 71-26 16,-5-19 7-16,2 3-6 0,2 3-16 15,-1 0-4 1,-1-4-3-16,-1-6 0 16,-1-8-12-16,-4-8 12 0,-1-3-27 15,-2-7-10-15,0-4-17 16,0-3-39-16,-2-5 80 16,-7-5-40-16,-2 0 3 15,3-5-18-15,-4 0 38 16,2 0 30-16,-1-12 5 15,0-5-1-15,5-5-4 16,3-6 0-16,1-2 4 16,2-4-1-16,5-3-3 15,12 3 2-15,4 5-1 16,1 9 6-16,0 7 24 0,-2 8 24 16,-4 5 16-16,-1 0-39 15,-3 10 3-15,0 17-19 16,-3 7-4-16,0 8 6 15,0 1-17-15,-3-2 1 16,3-6-2-16,-3-3 0 16,3-12-25-16,-5-12-36 15,0-8-75-15,-2-3-168 16</inkml:trace>
  <inkml:trace contextRef="#ctx0" brushRef="#br0" timeOffset="4513.21">21874 6774 745 0,'0'0'18'0,"0"0"-2"15,0 0-16-15,0 0 0 16,-3 91-7-16,27-68-13 16,5-4-83-16,0 1-26 15,2-4-27-15,-1-1 74 16,-3-2 76-16,-3-2 6 15,-3-3 43-15,-3-3 55 16,-1-4 1-16,-1-1 0 16,-1 0-65-16,3-8-16 15,-3-9 18-15,1-5-23 16,-6 0-12-16,-3-2 21 0,-4 0-12 16,-3 1 18-1,0 5-1-15,-11 3-2 0,-2 3 1 16,-4 5-13-16,5 5-8 15,-1 2 38-15,5 0-40 16,0 0 6-16,2 8-2 16,1 10-6-16,2 9-2 15,3 3-1-15,0 0 2 16,0 0 4-16,8-3-3 16,4-6-2-16,-1-5-1 15,4-8-1-15,4-5-4 16,6-3-27-16,4-7-10 0,6-17 5 15,0-10-82 1,1-4-38-16,-5 0-26 16,-8 4-21-16,-9 2 205 0,-6 3 1 15,-8 4 21-15,0 5 90 16,0 1-16-16,-3 9-31 16,-2 2 48-16,3 6-6 15,-1 2-42-15,3 0-23 16,0 0-19-16,0 10-5 15,4 12-11-15,9 5 1 16,3 1 8-16,1-1 4 16,1-2-2-16,2-3-16 15,0 0 11-15,-1-4-8 0,1-1 1 16,-4 0-7 0,-2-1 2-16,-6-4 0 0,-2-4 0 15,-5-6-1-15,-1 2-9 16,0-4 8-16,-4 0-52 15,-9-14-65-15,-2-10-196 16</inkml:trace>
  <inkml:trace contextRef="#ctx0" brushRef="#br0" timeOffset="4996.85">22772 6257 576 0,'0'0'7'0,"0"0"17"0,0 0 69 16,0 0-54-16,17 90 3 15,-1-40-25-15,-2 4 15 16,6 3-23-16,-5 3-4 16,-1 0 17-16,-3 2-17 15,0-7-5-15,-7-7 2 16,-3-10 4-16,-1-14-4 15,0-9-2-15,0-7 0 16,0-8 13-16,0 0-13 16,0-3-1-16,0-19 1 15,0-4-28-15,0-8 19 16,6 0-20-16,11 4-25 0,1 9 45 16,-1 7-17-1,5 8 20-15,-6 6 1 0,0 0 10 16,0 12 0-16,-4 8 8 15,-2 4 4-15,-1 2 12 16,-9 0-25-16,0-2 4 16,-7-1 22-16,-12-3-21 15,-4-2 3-15,0-4-12 16,0-6 1-16,7-4-4 16,3-4-16-16,6 0-8 15,7-4-27-15,0-23-38 16,7-7-74-16,13-9-138 15</inkml:trace>
  <inkml:trace contextRef="#ctx0" brushRef="#br0" timeOffset="5696.88">23158 6413 338 0,'0'0'194'0,"0"0"-62"16,0 0-52-16,0 0-31 15,0 0-38-15,32 100 2 16,-18-54-13-16,3-3 2 15,-1 2 5-15,4 0-6 16,-1-2-1-16,-3-2 1 16,1-2 2-16,-5-3-4 15,-3-8 1-15,-5 0-4 16,-4-8-1-16,0-8-23 16,0-3-15-16,-1-6-43 0,-10-3-64 15,-1 0 15-15,-1-14 76 16,-1-6 59-16,-3-4 4 15,-1 0 104-15,0-2 11 16,2 1-28-16,3 1-34 16,6 0-2-16,4 1-24 15,3 4-23-15,0 1 9 16,15 0-11-16,5 4-6 16,-2 3 6-16,4 2-4 15,-5 5 3-15,-1 4-1 16,-2 0-4-16,0 14 26 0,1 13-23 15,3 7 3-15,-2 1-6 16,2 0 0-16,0-3-5 16,3-8-12-16,-1-8 4 15,-2-6 6-15,-5-6 0 16,-1-4-7-16,-4 0 5 16,0-10 9-16,0-9 0 15,-1-3-2-15,0-3-17 16,-1 0 9-16,2-2-15 15,1 4-3-15,-2 3 13 16,1 8 0-16,-2 4-12 16,3 8-8-16,-3 8-44 15,3 20 72-15,3 12 7 16,0 4 0-16,5-3 5 0,3-7-4 16,-1-8-1-1,-1-12 0-15,-5-8 0 0,-3-6 50 16,-2 0 24-16,-1-17-21 15,1-5 15-15,-2-8-25 16,-1-4-16-16,1-1-27 16,-1-1 2-16,-1 4-7 15,-1 1-9-15,-3 7-39 16,0 8-83-16,-15 14-280 16</inkml:trace>
  <inkml:trace contextRef="#ctx0" brushRef="#br0" timeOffset="6233.96">22123 7697 706 0,'0'0'51'16,"0"0"-47"-16,0 0 55 16,0 0-32-16,63-71 16 15,-41 67-11-15,1 4-18 16,1 0 1-16,-9 10-15 16,1 10 0-16,-7 6 12 15,-7 4-9-15,-2 10-6 16,-13 7-2-16,-13 5-10 15,-7 3 13-15,-3 3-23 16,0 0 24-16,8-5-9 0,7-6 4 16,12-7-1-16,7-10-6 15,2-12 13-15,10-7-4 16,18-8-25-16,9-3-4 16,11-7 31-16,8-16-45 15,7-7-85-15,1-4-136 16</inkml:trace>
  <inkml:trace contextRef="#ctx0" brushRef="#br0" timeOffset="6613.73">22863 7860 437 0,'0'0'165'0,"0"0"-102"15,0 0 20-15,0 0 24 16,0 0-53-16,0 0-26 16,-84 3-12-16,59 21-5 15,0 2-4-15,6 3-7 16,6 0 0-16,6 2-5 16,7-4 5-16,0-2 0 15,1-3-16-15,13-6 7 16,5-7 6-16,3-8-34 0,2-1-1 15,0-6 35 1,-2-14-5-16,-4-4 6 0,-6 4-10 16,-6 0 12-16,-6 3-7 15,0-2 9-15,-6 3-2 16,-9-1 0-16,-2-1-2 16,0 0-5-16,4 0-23 15,6-3-24-15,6-4-62 16,1-5-162-16</inkml:trace>
  <inkml:trace contextRef="#ctx0" brushRef="#br0" timeOffset="7079.33">23005 7504 424 0,'0'0'142'0,"0"0"-97"16,0 0 30-16,0 0-28 15,-1 85-31-15,1-42 16 16,0 6-18-16,0 1-13 16,2 7 21-16,5 4-20 15,1-1 14-15,1-1 4 16,1-1-15-16,4-10-4 16,-6-11-1-16,2-14 0 15,-3-13-11-15,-2-8 10 16,-1-2-9-16,0-12 4 15,-1-16 3-15,1-7 2 0,-1-4 1 16,-2-2 0-16,5 3 0 16,-3 4 1-1,2 5-1-15,3 9 0 0,5 5 4 16,-1 9-1-16,2 4 6 16,1 2-5-16,5 0 19 15,-5 16-23-15,-2 3 8 16,-4 2 1-16,-5 3-3 15,-4-2 4-15,0 1-10 16,-4 4 0-16,-11 2-7 16,-5 3 4-16,-3 0-10 15,2-3-14-15,5-6-5 16,5-9-35-16,6-8-124 0,5-6-184 16</inkml:trace>
  <inkml:trace contextRef="#ctx0" brushRef="#br0" timeOffset="7365.32">23452 7825 163 0,'0'0'53'0,"0"0"-11"15,0 0 36-15,60 87 5 16,-48-50-7-16,-1 8-9 0,2 5 27 15,-1 2-66 1,-3 2 30-16,-5-1-45 0,-4-7 9 16,0-5 15-16,-4-8-14 15,-9-7 1-15,-7-6-13 16,-1-7 9-16,-1-8-1 16,-2-5-19-16,-3-5-20 15,0-25-23-15,2-12-21 16,0-9-99-16,8-8-185 15</inkml:trace>
  <inkml:trace contextRef="#ctx0" brushRef="#br0" timeOffset="7497.38">23316 7761 288 0,'0'0'115'16,"0"0"35"-16,0 0-54 16,0 0-39-16,0 0-13 0,0 0-37 15,6-75-7-15,20 71-18 16,4 3-89-16,3 1-345 15</inkml:trace>
  <inkml:trace contextRef="#ctx0" brushRef="#br0" timeOffset="7866.31">23790 7821 368 0,'0'0'102'0,"0"0"-52"16,0 0 64-16,0 0-27 15,0 0-45-15,0 0 3 16,2 0-37-16,-4 4 12 16,-11 4-13-16,-6 4-6 15,3 3 3-15,4 2-4 16,7 3 5-16,5-2-6 15,0 4 5-15,16 2-8 16,9-1 7-16,8-1-3 16,3 0 0-16,2-2 7 15,-1 0-7-15,-5 0 41 16,-10-6-17-16,-10-4-11 0,-9-4 4 16,-3-2 1-16,-14 5-18 15,-32 0-36-15,-26 1-123 16,-17-2-426-16</inkml:trace>
  <inkml:trace contextRef="#ctx0" brushRef="#br0" timeOffset="28600.57">7840 12001 106 0,'0'0'88'0,"0"0"-2"0,0 0-40 15,0 0 9 1,0 0 1-16,0 0-15 0,0 0-30 16,-25-19 13-16,23 10 16 15,2 1-11-15,0-2-10 16,0 2-4-16,0 1-15 16,0-1 1-16,2-2-1 15,8 0 0-15,5 1 0 16,4-1 0-16,2 3 0 15,12-1 8-15,4-5-5 16,5 2 0-16,5 1 9 16,5 3-5-16,0 3 3 15,0 1-7-15,0 1-2 16,4 0 5-16,1 2-5 0,2 0-1 16,1 0 4-16,-1 4-2 15,-1 3 6-15,-1 0-8 16,-2-1 0-16,-1-1 9 15,0 0-4-15,0-1-5 16,-3-3 1-16,1-1-1 16,-2 0 2-16,3 0-2 15,-1 0 0-15,7 0 5 16,-4 0-4-16,2-4-1 16,-4-4 0-16,1-2-1 15,-1-1-2-15,0 0 2 16,0 0 1-16,-1 2 5 15,-6 0-5-15,-2 3 0 0,1 4-4 16,-6 0 9 0,3 2-6-16,-2-1 1 0,3 1 0 15,1 0-1-15,7-1 1 16,1 1 0-16,3-2 0 16,5 2 1-16,4 0 2 15,9-4-3-15,-1 1 0 16,3 0-4-16,-1-1 4 15,3 1 0-15,-1 3 1 16,3 0 1-16,-2 0-1 16,-1 0-1-16,-2 5 3 15,-1 0 1-15,0 2-1 0,-4-3-3 16,2 0 2-16,3 0 0 16,2-2 5-16,-2 2-7 15,2 0 0-15,-8 2 1 16,-2 3-1-16,-2 0 0 15,-3 4 6-15,-2 0-6 16,-4-2 0-16,-1-1 0 16,-3-1 0-16,-1-2 1 15,-1-1 0-15,0 1-1 16,-1-2 0-16,0 2 3 0,-5 2-6 16,1 2 3-16,-4 2 0 15,-1-1 4-15,-1 0-4 16,3-4-3-16,-3 0 3 15,0-3 0-15,-1-2-1 16,-3-2-2-16,-4-1 1 16,-2 0-7-16,-3-3 6 15,-6-5-7-15,-4 0-9 16,-4 2-20-16,-2 0 0 16,-7 2-12-16,-2-2-8 15,0 0-12-15,0 1-128 16</inkml:trace>
  <inkml:trace contextRef="#ctx0" brushRef="#br0" timeOffset="33647.73">14531 11781 614 0,'0'0'39'16,"0"0"-37"-16,52-85 5 16,-38 58 42-16,-2 6-18 0,0 3-4 15,2 5-16 1,1-4-7-16,7 6 9 0,4-1-13 16,8 4 0-16,9 6 3 15,10 2-1-15,6 0-1 16,7 0-1-16,1 0 0 15,2 4 0-15,3 0 2 16,1 1-2-16,4 5 8 16,-1 2-2-16,0 4 8 15,-2 1-14-15,2 2 0 0,1 2 5 16,2 3-5 0,6-1 0-16,1 1 1 0,7-2-1 15,4-4 1-15,3-2-1 16,3-3-1-16,4-5-9 15,5-3 10-15,0-5 0 16,3 0 2-16,3-5-2 16,9-10 0-16,2-3 0 15,4-2 0-15,1-2 0 16,-2-2 2-16,1-1-4 16,1 1 4-16,-3 0-1 15,5-1 0-15,5-1-1 16,-2-1 0-16,3 4 2 15,-5 2-2-15,-4 2-4 16,1 4 4-16,-4 2 0 16,-8 2-5-16,1 7 4 15,-8 4 1-15,-5 0-3 0,-8 0-2 16,-9 0 0-16,-8 0 4 16,-4 0 1-16,-9 0-3 15,-8 0 3-15,-8 0-9 16,-10 0-6-16,-6 0-40 15,-12 0-55-15,-8 0-53 16,-13 0-84-16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3-03-25T15:45:34.005"/>
    </inkml:context>
    <inkml:brush xml:id="br0">
      <inkml:brushProperty name="width" value="0.05292" units="cm"/>
      <inkml:brushProperty name="height" value="0.05292" units="cm"/>
      <inkml:brushProperty name="color" value="#FF0000"/>
    </inkml:brush>
  </inkml:definitions>
  <inkml:trace contextRef="#ctx0" brushRef="#br0">17596 5362 56 0,'0'0'4'0,"59"-124"-4"0,-37 67 16 15,-4 1 25-15,-2 4-27 16,-3 4 10-16,1 1-19 16,0 3-5-16,1 4-15 15,3 2 7-15,-1 3-42 16,2 0-19-16</inkml:trace>
  <inkml:trace contextRef="#ctx0" brushRef="#br0" timeOffset="1012.69">18379 4818 492 0,'0'0'4'15,"0"0"-4"-15,-48-77 9 16,18 56 54-16,-12 3-28 16,-10 3-27-16,-12 5 20 15,-11 6-26-15,-13 4 1 16,-13 9-3-16,-12 25 0 0,-9 12 1 16,-9 13-1-16,-3 11-14 15,-5 6 13 1,3 7-16-16,12 6 8 0,13 4 2 15,18 3 7-15,18 1 4 16,17 3-4-16,19 6 0 16,19 6 30-16,20 3-26 15,12 1 5-15,39-8 0 16,31-12-9-16,35-19 10 16,34-14-10-16,35-14 2 15,26-14 6-15,21-14-8 16,17-15 0-16,13-6 9 15,10-16 3-15,5-20 1 0,3-14-11 16,0-12 3 0,-1-10 13-16,-6-11-18 0,-9-13 0 15,-11-4 0-15,-16-6 0 16,-20-3 2-16,-33 2-2 16,-37-1 0-16,-43 3-1 15,-41 4 5-15,-38 0-4 16,-26-2 4-16,-49-2-4 15,-37-1-4-15,-40 5-14 16,-39 12-32-16,-41 18 34 16,-32 14-38-16,-25 13-1 15,-17 14 16-15,-7 18-11 16,3 12 47-16,4 14-45 16,10 24-236-16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3-03-25T15:46:18.229"/>
    </inkml:context>
    <inkml:brush xml:id="br0">
      <inkml:brushProperty name="width" value="0.05292" units="cm"/>
      <inkml:brushProperty name="height" value="0.05292" units="cm"/>
      <inkml:brushProperty name="color" value="#FF0000"/>
    </inkml:brush>
  </inkml:definitions>
  <inkml:trace contextRef="#ctx0" brushRef="#br0">17017 5569 656 0,'0'0'0'0,"0"0"-8"16,1 74-4-16,2-5 12 15,-3 25 37-15,0 27-6 16,0 17 4-16,0 15-10 16,-4 14-1-16,-2-2 9 15,1 0-29-15,2-10-2 16,3-12 8-16,0-14-10 16,0-11-1-16,0-13-2 15,0-7-17-15,0-11 16 16,-10-13-33-16,4-20 3 15,2-25 10-15,4-23-83 16,0-6-67-16,0-32 4 16,0-17-92-16</inkml:trace>
  <inkml:trace contextRef="#ctx0" brushRef="#br0" timeOffset="48.16">16945 6899 3 0,'-10'-143'0'0</inkml:trace>
  <inkml:trace contextRef="#ctx0" brushRef="#br0" timeOffset="821.51">17041 5456 294 0,'0'0'24'16,"0"0"53"-16,0 0-26 15,0 0-9-15,0 0-14 16,0 0-13-16,88-60 13 0,-31 24-7 16,14-8-13-1,12-4 12-15,4 1-19 0,3 4 0 16,3 6 2-16,2 7-2 16,-3 6 33-16,0 12-5 15,-1 12 2-15,-3 7 1 16,-2 29-26-16,-1 13 6 15,1 15-8-15,-6 13-1 16,0 15 5-16,0 12-8 16,-4 9 0-16,2 6 2 15,-2 5 0-15,-3 5-2 16,-4 2 0-16,-8-3 1 16,-6-5-1-16,-7-9 0 15,-10-4 0-15,-4-13 0 0,-6-7 0 16,-3-11 0-16,-5-11 0 15,-1-7 5-15,-5-11-11 16,-6-5-17-16,-8-4-5 16,0-3 12-16,-15 0-17 15,-9-4-6-15,-6-5 23 16,-6-2 3-16,-8-3 11 16,-7-1-17-16,-8-1 19 15,-9 2 7-15,-6-2-7 16,-6 3 0-16,-7 3 7 15,-6 1-5-15,-5-1 4 16,-2-6-2-16,-7-5-4 16,0-4 14-16,1-8-14 0,3-2 0 15,7-3 0 1,9 0 0-16,12-3-7 0,14-12 2 16,16-6-19-16,15-7-23 15,12-7-59-15,14-8-34 16,4-6-59-16</inkml:trace>
  <inkml:trace contextRef="#ctx0" brushRef="#br0" timeOffset="2032.22">17277 5825 194 0,'0'0'12'0,"0"0"49"15,-71-14 15-15,56-3-28 16,8-7 6-16,7-6-33 15,0-4-4-15,21-5-2 16,11-5-8-16,9 0 3 16,10 4-10-16,4 3 3 15,3 9 8-15,-1 10-1 16,-4 16 20-16,-4 2 12 16,-4 11-12-16,-5 15-6 15,-3 4-14-15,-4 8-5 16,-2 0 22-16,-2 1-25 15,-5-2-2-15,1-7 10 0,3-3-8 16,5-7 1 0,4-6-3-16,4-6 0 15,3-5 1-15,7-3-1 0,5 0 0 16,0 0-1-16,2 0 3 16,-3 0-6-16,-5 3 4 15,-5 11 0-15,2-1-6 16,-1 0 6-16,0-5-4 15,1-2 3-15,0-6-8 16,-4 0 8-16,-4 0-40 16,-8-3-19-16,-11-4 15 15,-16 6-44-15,-4 1-17 16,-34 0-175-16</inkml:trace>
  <inkml:trace contextRef="#ctx0" brushRef="#br0" timeOffset="2498.85">17034 6682 195 0,'0'0'214'0,"0"0"-214"15,0 0-84-15,0 0 84 16,0 0 5-16,100-93-3 15,-54 54 3-15,1-2-5 16,7 1 3-16,4 2 19 16,0 8-21-16,4 6-2 15,-8 13-53-15,-1 9-91 16,-5 2 86-16,0 11 46 16,1 15 13-16,2 7 4 15,-1 2 14-15,2 2-1 0,0-3 2 16,0-4 5-16,0-8-18 15,2-4-6-15,-1-1 0 16,2-6-1-16,-4 1-47 16,-10-4-27-16</inkml:trace>
  <inkml:trace contextRef="#ctx0" brushRef="#br0" timeOffset="2801.45">17430 7007 397 0,'0'0'0'0,"75"-74"-18"16,-16 30 18-16,5 7 0 15,3 9 3-15,4 13 25 16,1 12 23-16,2 3-3 16,2 4 10-16,3 6-19 15,3-3-15-15,2-5-20 16,-4 0-2-16,-7-2-4 16,-13 0-52-16,-10 0-74 15,-13 0-92-15</inkml:trace>
  <inkml:trace contextRef="#ctx0" brushRef="#br0" timeOffset="3918.57">17998 6464 415 0,'0'0'27'0,"-90"-27"14"15,41 9 35-15,0-5-58 16,5-6-2-16,9-4-8 16,4-8-8-16,14-8 0 15,12-9-4-15,5-7 1 16,29-3-6-16,19 2 5 15,19 8 4-15,10 11 6 16,3 17-6-16,-2 16 0 16,-3 14-1-16,-3 14 4 0,-11 23 0 15,-8 19 0-15,-19 16 24 16,-15 7 15-16,-17 8-11 16,-5 0-12-16,-32-1 12 15,-14-6-18-15,-17-7 20 16,-9-7-28-16,-6-9-4 15,-8-11-1-15,0-10-2 16,3-18 1-16,7-15-4 16,14-3 5-16,14-31 0 15,17-17 0-15,16-19-17 16,18-16 6-16,17-12-4 0,29-2-1 16,19 1-7-1,14 14 20-15,10 17-1 0,5 18 5 16,4 30-1-16,-3 17 25 15,-4 42-5-15,-13 25-2 16,-18 13-5-16,-21 9-7 16,-26 3 17-16,-13 2-21 15,-28-2 1-15,-30-3 17 16,-18-7-15-16,-14-6-2 16,-5-10-3-16,-4-15 3 15,7-19-9-15,7-20 6 16,14-12 0-16,17-30 0 15,18-30-1-15,23-22-12 0,13-22-7 16,26-19-14 0,28-5 13-16,21 5-23 0,14 14 8 15,11 24 35 1,8 25 2-16,0 29 31 0,-9 28-2 16,-16 9-25-16,-26 36 23 15,-23 15-26-15,-28 13 12 16,-12 12 14-16,-42 9-15 15,-33 6-3-15,-23 0 0 16,-12-4-5-16,0-12 11 16,12-19-16-16,22-21 0 15,24-23-1-15,29-18-15 16,29-42-21-16,19-40-59 16,36-36-65-16,17-24-14 0</inkml:trace>
  <inkml:trace contextRef="#ctx0" brushRef="#br0" timeOffset="27503.95">15260 1937 349 0,'0'0'67'0,"0"0"-31"16,0 0 26-16,0 0 11 15,0 0-43-15,0 0-3 0,-28-78-1 16,63 52-21 0,6-4 5-16,11 3-2 0,9 4-7 15,6 4 2-15,3 4-3 16,6 4-4-16,3 1 0 15,1 0-16 1,6 2 20-16,6-2-2 0,6 0 4 16,-1-2-4-16,0-1 2 15,-8 4 0-15,-6 1 4 16,-6 1-4-16,-15 2 0 16,-10 3 4-16,-11-1 0 15,-11 0 1-15,-9 1-5 0,-10 0 0 16,-4 1 1-1,-7 1-1-15,0 0 0 0,0 0 0 16,-7 0-41-16,-9 0-43 16,-4 0-85-16,-4 0-61 15</inkml:trace>
  <inkml:trace contextRef="#ctx0" brushRef="#br0" timeOffset="28281.35">16667 1644 39 0,'0'0'102'0,"0"0"8"0,81-113-14 15,-65 67 10-15,-10 2-21 16,-6-2 0-16,-1-2-27 15,-25-5-31-15,-13-7 18 16,-18-3-21-16,-16-7-15 16,-20-4 16-16,-12 2-3 15,-19 0-2 1,-10 6-14-16,-5 5-3 0,-12 11-1 16,-2 8-2-16,-1 16 0 15,-8 14-1-15,1 12 1 16,-1 12-4-16,6 26 2 15,2 18 4-15,7 20-6 0,5 17 5 16,3 19-1 0,8 15 0-16,17 14-3 15,15 13 3-15,28 5 1 0,23 2 6 16,30-7-8 0,19-13 1-16,47-11-1 0,37-13-2 15,33-13 2-15,32-12 1 16,25-13-5-16,24-14-14 15,14-21 18-15,10-23-13 16,1-21 10-16,-1-8 2 16,1-29 1-16,-5-15 0 15,2-11-2-15,-3-10 3 16,-12-12 0-16,-19-8 1 16,-24-9-2-16,-28-5-1 15,-33-9 2-15,-41 2 0 16,-41-3 0-16,-33-2 1 15,-53 5 1-15,-39 11-2 0,-31 11-2 16,-33 20-1-16,-24 21-18 16,-26 15-5-16,-14 21-24 15,-8 15-53-15,0 8 13 16,8 27-182-16</inkml:trace>
  <inkml:trace contextRef="#ctx0" brushRef="#br0" timeOffset="39830.05">4185 13980 245 0,'0'0'15'0,"0"0"-15"0,0 0-4 16,0 0 4-16,0 0 13 15,0 0-9-15,0 0 18 16,-13 18-5-16,6-16-2 16,0 6 0-16,-5 2-1 15,4 1-11-15,-2 4 3 16,-2-2-6-16,-1 2 0 16,0-3-5-16,1 1-6 15,-4-2-10-15,2 0-60 16,-2 2-36-16</inkml:trace>
  <inkml:trace contextRef="#ctx0" brushRef="#br0" timeOffset="40188.17">3713 14522 113 0,'0'0'236'0,"0"0"-236"16,0 0 0-16,0 0 6 15,0 0-6-15,0 0 0 16,-69 44 9-16,59-34-2 16,1 0 0-16,-2 2-7 15,6-1-15-15,-3-1-100 16</inkml:trace>
  <inkml:trace contextRef="#ctx0" brushRef="#br0" timeOffset="41197.89">5598 15046 446 0,'0'0'1'15,"0"0"14"-15,-62-88 81 16,29 59-44-16,-8 7-32 16,-6 8-1-16,-7 7-15 15,-6 7 3-15,-7 0-2 16,-10 7-4-16,-5 14 15 16,-4 7-11-16,1 6 4 15,0 11-9-15,5 16 5 16,0 15-7-16,10 17 2 15,12 8-5-15,18 7 1 16,20 0 4-16,20-6 0 0,27-6 2 16,39-10 6-16,30-8 19 15,23-15-13-15,20-16-11 16,10-22 8-16,6-19-10 16,0-6-1-16,0-28 0 15,-1-15 1-15,-4-11 9 16,-2-8-9-16,-12-6-1 15,-16 0 0-15,-16 3 0 16,-24 4 0-16,-23 9 0 16,-27 4 0-16,-20 6 1 15,-10 2 5-15,-28 1-4 0,-23-3 19 16,-19 1-7 0,-21-4-13-16,-12 5-1 0,-11 6-16 15,-13 7-43-15,-4 6-158 16,3 11-245-16</inkml:trace>
  <inkml:trace contextRef="#ctx0" brushRef="#br0" timeOffset="45264.61">2963 17865 696 0,'0'0'0'0,"0"0"-3"16,0 0-5-16,0 0-2 0,0 0 5 15,87-46-2-15,-55 27 1 16,8 5-7-16,7 0-10 16,6 6 12-16,8 3 7 15,9 5 4-15,12 0 0 16,7 0 1-16,11 11 0 16,2-1-1-16,4 0 7 15,1-8-6-15,8-2 3 16,5 0-4-16,3-10 0 15,2-6-3-15,7-4 3 16,1-2-18-16,4-3-2 16,0 3-10-16,-1 2 25 15,-4 4-13-15,3 5 18 16,-2 4 1-16,2 3-1 16,4 1 0-16,-1 3-1 0,4 0 3 15,1 0 9-15,-2 0-11 16,4 0 2-16,-2 0 12 15,4 0-11-15,7 8-3 16,2 4 1-16,8 2 3 16,-3 1 1-16,-1-3-5 15,-3 1 0-15,1-4 5 16,3 1-5-16,1-5 1 16,0-5-2-16,-5 0 2 15,3-8-3-15,0-4 2 16,4-7 0-16,6 2 7 15,3-3-6-15,6-1-1 0,-1-1-1 16,5-2 1-16,3-4 6 16,7 0-3-16,3-6 9 15,3-3 2-15,3 0-5 16,-4-1-2-16,7 6-7 16,2 2 5-16,-2 5-1 15,0 3-1-15,-6 2-3 16,-7 4 11-16,2 3 7 15,-7-1 1-15,-4 1-7 16,-5 1-5-16,-8-2 2 16,-6-1-9-16,-7-3-10 15,-6-10-133-15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3-03-25T15:47:12.661"/>
    </inkml:context>
    <inkml:brush xml:id="br0">
      <inkml:brushProperty name="width" value="0.05292" units="cm"/>
      <inkml:brushProperty name="height" value="0.05292" units="cm"/>
      <inkml:brushProperty name="color" value="#FF0000"/>
    </inkml:brush>
  </inkml:definitions>
  <inkml:trace contextRef="#ctx0" brushRef="#br0">19019 9056 454 0,'0'0'33'0,"0"0"-33"16,0 0-1-16,0 0 1 15,0 0 8-15,-73 0-7 16,64 0 11-16,0 0-10 15,0 0 20-15,-2 0 1 16,0 0-15-16,-6 6-8 16,1 2 0-16,-3 2-1 15,-1 0 3-15,-1 1-2 0,-1 2 2 16,1 0 0-16,-2 2-2 16,-2 4 0-16,0 1 3 15,-4 2-3-15,-3 2-1 16,-3 3 0-16,-4 2 1 15,1 4-2-15,1 0 2 16,2 0 0-16,2 1 11 16,1-2 5-16,3 0-9 15,1-4-4-15,4-4-3 16,4-2 18-16,2-1-15 16,-2 1-2-16,3-2 5 15,1 4-5-15,-1-4 6 0,1 0-7 16,-1 0 3-16,1-2 8 15,1 4-9-15,-2-2 7 16,1 1 8-16,2 1-4 16,4-1-3-16,-1 3-7 15,2-1-1-15,2 2-2 16,-3 3 2-16,-2 1-2 16,1 0 1-16,-4 2-1 15,2 1 2-15,-1-2 0 16,3 0-2-16,0 0 3 15,5-1-3-15,-1-1 0 0,2-2 4 16,1 1-2-16,4-2 0 16,0 1-2-16,0-1-3 15,1-1 3-15,8-2 1 16,2-2 7-16,-1-1-8 16,1-4 0-16,0-1 5 15,2-1-5-15,-3-2 0 16,2 1 3-16,1-5-3 15,1 3 5-15,-1 1-5 16,2-3 0-16,-5 1 2 16,0-1-2-16,1 3 0 15,-2 2-1-15,2 1 2 16,2 1-1-16,-2-3 0 16,4-1 2-16,-3 3-2 0,3-2 0 15,0-1 2 1,-2-1-2-16,-3-1 0 0,2 2-5 15,-6 1 4-15,-2 1 1 16,-2 2 1-16,-2 3 1 16,0-2-2-16,0 4 5 15,-8 0-5-15,-3 0 2 16,1-2 0-16,2 1-2 16,1-4 6-16,1-2-3 15,2-1 3-15,1-3 0 16,2-1-1-16,-1-3-4 15,2 3 1-15,0-1 0 16,0 1 0-16,6-3 0 16,9 2-2-16,2-1 4 15,2 1 0-15,-1-3 3 0,-3 1-6 16,0 0 0-16,-5 0 6 16,-2 1-7-16,-2 1 0 15,0 4 4-15,0 4-3 16,0 5 4-16,0 0-5 15,-2-2 0-15,1 4 2 16,-2 1-2-16,0-3 0 16,0 2 2-16,-2-2-2 15,1 0 0-15,-2-2 0 16,0 6 0-16,0-2 2 16,0 2-2-16,0 0 0 15,0 0 1-15,0-4 0 0,0-2 0 16,0-2-1-16,0-2 0 15,3-2-3-15,1-2 3 16,2 0-2-16,2-1 2 16,2 1 0-16,1-2 0 15,-4 0 0-15,2 0 0 16,0-2 3-16,-2 0-3 16,-1 0 0-16,1 0 0 15,0-1 0-15,1-2-3 16,4 1-1-16,3-1 4 0,2 2 4 15,4-1-1 1,4-2-1-16,0 4 1 16,1 2-3-16,-1-2 3 0,-2 4 0 15,-2 0-1-15,-5 0 12 16,-4 1-13-16,-3-1 8 16,-4 1 10-16,-1 3-6 15,-1-2 3-15,0 1-6 16,-2-4-2-16,-1 0 0 15,2-5-8-15,-1-1 0 16,0-1-2-16,3 0-3 16,2-2 5-16,0 0-3 15,3 1 3-15,4-1 2 16,1 0-2-16,3 0 1 16,2 0-1-16,-2-1 2 0,1-3-3 15,0 1 1-15,-3 0 0 16,0 0 3-16,-3 3-3 15,-3 0-2-15,0 0 2 16,-2 0 0-16,-2 0 0 16,1 0 0-16,2 0 0 15,-3 0 0-15,1 0 1 16,2 0-3-16,1 0 2 16,-1 0 0-16,2 0 0 15,-1 0 0-15,0 0 0 16,1 0 2-16,1 0-2 15,-1 0-6-15,4-7 0 16,-3-1 6-16,4-2-7 0,-3-3 7 16,2 1 0-16,2-2 0 15,1-1 2-15,-1-1-6 16,0 0 4-16,5-4 0 16,-4 0 0-16,2 0 0 15,0-5-4-15,-2 1 4 16,3 0 0-16,-1 0 0 15,-1 2-1-15,-1 2 1 16,0 0 0-16,1 4 1 16,-1 2-1-16,-3 4 0 15,3-2-4-15,-2 2 3 16,-2 0 1-16,1 0 0 16,0 2 1-16,-1-2-1 15,0 3-1-15,-4 2 0 0,-1-1 1 16,1 4-2-16,-1 0-3 15,0 2 5-15,1 0 2 16,-2 0-2-16,1 0 0 16,-1 0 1-16,2 0-1 15,0 0 1-15,-3 0-1 16,3 0 1-16,-3 0-2 16,1 0 1-16,1 0 0 15,3 0 0-15,-1 6 0 16,2 0 0-16,-1 1-1 15,2-2 1-15,-2 1 1 16,0-2-1-16,0 0 0 0,-1 1 0 16,2 0 1-16,-2 1 0 15,1-2-1-15,1 0 0 16,-4-2-4-16,4 0 4 16,-1-2 0-16,-1 0-9 15,1 0-3-15,2 0 5 16,-2-3 3-16,2-4 4 15,-1-2-2-15,2 0 1 16,-2 0 1-16,2-2 0 16,-3-1 2-16,2-2 0 15,0 1-2-15,0-5 1 0,-2 3-1 16,0 0 0-16,0 0-1 16,-1 3 0-16,1-1 2 15,0 1-1-15,1 2 0 16,4 0 0-16,-2-2 3 15,2 0-2-15,1 1-1 16,1-1 1-16,1-1-1 16,1 1 0-16,-2 2-1 15,-2 2 1-15,1 2-1 16,2 5 1-16,-3 1 0 16,0 0 0-16,-1 0 2 15,-4 3 0-15,2 1-2 16,-4 2 2-16,-2-4-3 15,1 0 1-15,-6 0 0 0,0-2 0 16,-2 0 1-16,0 0-2 16,0 0 1-16,0 0-7 15,0 0 7-15,0 0 6 16,0 0-6-16,0-5 3 16,-6-8 1-16,-5-1 1 15,-2 1-5-15,-1-3 0 16,-3-2 4-16,-3-4-4 15,-3-3-3-15,-2-4 3 16,-2-3-1-16,2-1 0 16,-1 1 1-16,5-2 0 15,3 5 2-15,1 2 1 16,5 1-6-16,-2 4 3 16,5 4 0-16,-1 0 4 15,3 5-4-15,-1 1 0 0,3 1 0 16,1 1 0-16,-2 0 0 15,3 1 0-15,0-3 0 16,3 2-5-16,0-4 5 16,0 0-1-16,5 0 0 15,6 0-2-15,3-2-1 16,3 1 4-16,4-2-1 16,-2-1-1-16,3 0 2 15,0-2 0-15,2 1 0 16,0 1 1-16,0-1-1 15,-4 1 0-15,0 1 6 16,-2 0-6-16,-5 4 0 0,-2 1 0 16,-4 4-2-16,-5 3 2 15,-1 2 0-15,-1-3 6 16,0 0-5-16,0-4 0 16,-10 0-1-16,-2-2-1 15,0 2-1-15,-3-2 4 16,2 2-3-16,-4 0 1 15,4 0 0-15,-2 1-2 16,0 2 4-16,0-2-2 16,1 1 1-16,3 1 0 15,2 0 1-15,-1 1-2 16,5-1 1-16,1 2-4 16,1-5 1-16,2-1 1 0,1 0 0 15,0-3-3-15,0 0 4 16,0 0 0-16,0-1 2 15,0 3-1-15,5-1-1 16,3 1-1-16,-2 0-1 16,0 1 4-16,-2 0-2 15,0 2 0-15,-1-1 0 16,-1 2 0-16,-2-1 1 16,0 1 0-16,0 1 1 15,0-1 0-15,0-1-2 16,-11 4 0-16,-1-1 2 15,1-1-2-15,-1 4 0 0,-2-1 0 16,3-2 0-16,-5 2 0 16,3 1 1-16,0-2-1 15,2 3 0-15,-2-3 1 16,2 2 1-16,1-1-2 16,-3 0 1-16,4 3 0 15,0-2 2-15,0 0-2 16,2 1-1-16,0-3 0 15,-5 3 2-15,3-3-1 16,0 2 0-16,-3-1 0 16,1-2 1-16,-1 2-2 15,-1-2 0-15,0-2-1 16,-1-1 1-16,-4-1-2 0,-3 2 1 16,-6-2-3-1,-3 3 1-15,-2 2-8 0,2-2 11 16,3 5 2-16,8-2-2 15,0-2 0-15,5-2 0 16,2 0-1-16,1-2-2 16,2-2 3-16,3-2 0 15,1-3 3-15,3-1-2 16,-2 0-1-16,1-2 0 16,3 2 1-16,0 1-1 15,0 2 0-15,-3 1 0 16,1 4 3-16,-2 0-1 0,-2 4-1 15,-2 0-2 1,0 0 4-16,-2 3-5 0,3-1 2 16,-3 3 0-16,2 1 2 15,2 0-2-15,2 0 0 16,-2 0 1-16,5 0 1 16,-1 0 0-16,2 0-2 15,0-2-2-15,0 2-1 16,0-2 1-16,0 0-4 15,0 1 3-15,0-2-6 16,6-1 6-16,1 1-2 16,0 0 4-16,-1-1 0 15,-3 4-1-15,-3 0-2 16,0 0-2-16,0 0 6 16,0 0-3-16,0 0 3 0,0 0 0 15,0 0 2 1,0 0-2-16,0 0 0 0,0 0 0 15,0 0-4-15,0 0 3 16,0 0 0-16,0 0 1 16,0-2 3-16,0 1-2 15,0-1 3-15,0 0-2 16,0-1-1-16,0 1 10 16,0-4-8-16,0 1-3 15,0-5 2-15,0 0-2 0,1-4 0 16,3-2 0-1,2-2 0-15,-2-3 0 0,2-2 0 16,1 1 0 0,3-2-1-16,-3 0 1 0,4 0 0 15,0-1-1-15,0 1 2 16,2-1-5-16,0 4 3 16,3-5 1-16,2 3 1 15,1 0-1-15,5 1 0 16,1 0-3-16,2 1 3 15,1 2-1-15,-3 2 1 16,-1 3 0-16,-1 4 0 16,-2 0 0-16,-1 4 0 15,-1-1-1-15,-3 2 1 16,0 2 1-16,-3 1-1 16,2 2 0-16,-1 0 1 15,3 3 0-15,0 11 0 0,1-2-1 16,1 1 0-16,2 0 0 15,0-1 0-15,1 2 0 16,1-3 0-16,1 0 1 16,0 3-2-16,-6-3 1 15,-1 0 0-15,-4 1-2 16,-3 1 2-16,-5-1 0 16,0 3-1-16,-4-2 2 15,1 1-1-15,-2-1 0 16,0 0 0-16,0 1 1 15,0 2-1-15,-11-2-1 16,0 1 1-16,-1 0 0 0,-4-1-2 16,2 1 1-16,-2 1 1 15,3-2 1-15,3-1-1 16,0 0-2-16,0-3 0 16,3 0 1-16,0 0 0 15,1 0-2-15,1 2 3 16,1 0-2-16,0 3 2 15,-2 0-2-15,1 3 2 16,-1 2 0-16,4 2 0 16,-1-4 0-16,2 0 0 15,1-1-1-15,0 1 1 16,0 0-1-16,0 1-1 16,7-3 2-16,6-3-1 0,-2-1-1 15,3 1-2-15,1-6 4 16,3-1-1-16,1-4-1 15,2-2 4-15,0 0-2 16,-4 0 0-16,-2 0 1 16,-5 0-1-16,-1 0 0 15,-6 0 0-15,-2 0-1 16,0 0 1-16,2 0 0 16,2 0 0-16,-2 0-2 15,6 0-1-15,-3 2 1 16,3 2-6-16,0 0-1 15,2 0 6-15,-2-1 2 0,2 0-5 16,-2 0 6 0,0 0 0-16,2 2 0 0,-1-1 2 15,-1 2-2-15,2 1-7 16,0 3 4-16,6-2-4 16,2 2-36-16,4-1-116 15,0 1-154-15</inkml:trace>
  <inkml:trace contextRef="#ctx0" brushRef="#br0" timeOffset="1534.69">19737 11413 51 0,'0'0'68'0,"0"0"-68"16,0 0 0-16,0 0 24 0,0 0 1 15,0 0 8 1,0 0 4-16,20-20-6 0,-17 17 4 16,0 0-15-16,-1-1-6 15,0 0-7-15,3-3-1 16,1-3 3-16,7-4-9 16,0 0 3-16,5-2-4 15,5-4 3-15,-1 1-2 16,3-2 17-16,0-2 5 15,2 0 4-15,0 3 1 16,-5 3 6-16,-6 4-20 16,-7 10-13-16,-9 3 0 15,0 0 0-15,0 0 39 16,-10 13 5-16,-9 4-39 16,-4 2-2-16,1 1-2 0,2-2 4 15,-1-2 13 1,5-6 4-16,5 0-11 0,2-6-3 15,4-1-8-15,3-3 0 16,2 0-2-16,0 0-1 16,0-5-14-16,3-9 4 15,11-3 12-15,1-2-1 16,0-1 2-16,2 3-4 16,-4 2 4-16,-1 0 0 15,-3 5 0-15,-2 2-1 16,-3 3 3-16,-1 4-3 15,-3 1 1-15,0 0-10 0,0 0 1 16,0 0 2 0,0 1-8-16,0 7 13 0,0-3 2 15,0 0 0-15,0 0 0 16,0-3 0-16,0 1 0 16,2-3 2-16,-1 3-4 15,4-3 2-15,-1 0-13 16,1 0 11-16,-1-3-77 15,0-19-148-15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3-03-25T15:47:22.963"/>
    </inkml:context>
    <inkml:brush xml:id="br0">
      <inkml:brushProperty name="width" value="0.05292" units="cm"/>
      <inkml:brushProperty name="height" value="0.05292" units="cm"/>
      <inkml:brushProperty name="color" value="#FF0000"/>
    </inkml:brush>
  </inkml:definitions>
  <inkml:trace contextRef="#ctx0" brushRef="#br0">19936 7035 398 0,'0'0'291'16,"0"0"-291"-16,-109-24-8 16,69 19 4-16,-10 3 4 15,-5 2-2-15,-3 0 2 16,-7 0 0-16,-6 3 2 16,-7 10 1-16,-5 5 21 15,-1 7-11-15,0 8-3 16,2 11 12-16,3 8-15 15,6 6 9-15,11 3-9 16,15 5 2-16,16 6 0 16,14 6-9-16,17 6 0 0,6 5-4 15,26 0 8 1,15-3-5-16,13-9 1 0,14-13 0 16,10-12 0-16,12-14 0 15,15-16-4-15,11-14 1 16,7-8 1-16,8-8 2 15,0-24-4-15,-2-13-6 16,-3-11 5-16,-12-10-2 16,-12-10-9-16,-13-6 16 15,-15-7 0-15,-18-7 0 16,-22-3 0-16,-23-10 0 16,-17-4-3-16,-25 4 2 15,-27 3-8-15,-16 15 3 16,-13 15 3-16,-10 14-3 0,-6 13 3 15,-10 13 3-15,-8 14 2 16,-5 12-2-16,0 10 0 16,2 4 8-16,2 24-8 15,6 15 5-15,8 12-5 16,11 10 2-16,18 13 1 16,16 8 2-16,22 7-5 15,21 1 3-15,14-1-3 16,19-7 3-16,25-11-6 15,12-12 7-15,11-13-6 16,14-15 2-16,9-12 0 16,7-14 0-16,1-9 1 15,0-5-2-15,-9-26 1 0,-7-11 0 16,-11-10 10 0,-18-3-10-16,-15-6 8 0,-19-4 6 15,-18-5-9-15,-4-5 3 16,-31-3-8-16,-14 5 0 15,-13 9 5-15,-11 12-5 16,-10 12-5-16,-6 15 1 16,-8 15-4-16,-5 10 0 15,2 11 1-15,2 21-2 16,12 11 8-16,7 13-22 16,11 18 23-16,7 10 2 15,16 13-1-15,20 5-2 16,21-1 0-16,10-3 1 15,32-11-3-15,19-17 3 0,16-18-3 16,12-20 0-16,10-17-11 16,8-15 11-16,3-10-7 15,-6-25 10-15,-10-13-4 16,-12-10 8-16,-12-11-3 16,-12-6 11-16,-11-5-2 15,-19-8-8-15,-16-6 2 16,-9-3-2-16,-26 0-2 15,-21 5-1-15,-17 12-15 16,-12 15-6-16,-16 15-13 16,-14 15 4-16,-7 18-3 15,-5 17 21-15,5 7 13 16,9 30 7-16,12 18 24 0,11 15-15 16,14 17-9-16,15 13 14 15,20 12-3-15,19 8-10 16,13-1 0-16,23-7-8 15,24-9-2-15,20-15 2 16,17-18 0-16,13-19 2 16,12-19 1-16,11-15-3 15,4-15 11-15,0-4-10 16,-2-29 5-16,-11-15 1 16,-11-10-2-16,-10-11 4 15,-21-7-6-15,-15-10 1 16,-21-2 19-16,-26-9-19 0,-8-7 11 15,-41 1-7-15,-17 3-7 16,-20 11-2-16,-13 15-6 16,-12 17-13-16,-6 17 19 15,-3 21-5-15,5 17 6 16,13 27 7-16,15 31-4 16,17 27 8-16,18 33-11 15,14 16 2-15,15 16-2 16,16-5 0-16,42-18-30 15,35-29-43-15,39-36-101 16,27-44-313-16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3-03-25T15:47:44.944"/>
    </inkml:context>
    <inkml:brush xml:id="br0">
      <inkml:brushProperty name="width" value="0.05292" units="cm"/>
      <inkml:brushProperty name="height" value="0.05292" units="cm"/>
      <inkml:brushProperty name="color" value="#FF0000"/>
    </inkml:brush>
  </inkml:definitions>
  <inkml:trace contextRef="#ctx0" brushRef="#br0">17499 12612 1 0,'0'0'33'0,"0"0"-5"15,-47-101-23-15,27 62 3 16,-1 2 28-16,0-3-12 16,-1 2-20-16,5 6-1 15,-1 3-6-15,5 5-2 16,1-2 5-16,2-6 0 15,2-9-104-15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3-03-25T23:59:53.736"/>
    </inkml:context>
    <inkml:brush xml:id="br0">
      <inkml:brushProperty name="width" value="0.05292" units="cm"/>
      <inkml:brushProperty name="height" value="0.05292" units="cm"/>
      <inkml:brushProperty name="color" value="#FF0000"/>
    </inkml:brush>
  </inkml:definitions>
  <inkml:trace contextRef="#ctx0" brushRef="#br0">19867 5716 30 0,'0'0'0'15,"0"0"-16"-15,0 0 3 16,0 0 13-16,0 0 0 15,0 0 37-15,0 0 50 0,0 0-61 16,34-66-4-16,-31 57 10 16,0 1-9-1,0 1-13-15,-1 2-10 0,1-2-44 16,-1 4-25-16,-2-1-22 16</inkml:trace>
  <inkml:trace contextRef="#ctx0" brushRef="#br0" timeOffset="220.14">19887 5600 156 0,'0'0'89'0,"0"0"-68"15,0 0 22-15,0 0 40 16,74 0 31-16,-17 0-33 16,24 0-20-16,30-8-21 15,41-2-16-15,38-3-4 0,38 1-20 16,31 2 0-16,25 4 6 15,7 2-6-15,-11 4-2 16,-27-2-12-16,-42 2-78 16,-41 0-64-16,-45-3-206 15</inkml:trace>
  <inkml:trace contextRef="#ctx0" brushRef="#br0" timeOffset="2255.58">2932 6925 384 0,'0'0'0'0,"0"0"0"15,115-2-1-15,-56-10 5 16,12 0 15-16,5 1 29 15,1 1-27-15,3 5 3 16,4 1-11-16,6 0-4 16,7-5 22-16,8-2-18 15,11-5-4-15,3-4-2 16,6-5-2-16,6-2-2 16,-1 2-3-16,8 1 0 0,1 0 11 15,9 2-10-15,2 2 9 16,-10 3-3-16,-5 7-5 15,-11 3 1-15,-13 4-3 16,-9 3 0-16,-5 0 2 16,-6 0 2-16,-1 0-4 15,-3 0 0-15,-2 0 3 16,2 0-7-16,3 2 4 16,4-2 0-16,-3 0-3 15,-1 0 3-15,-2 0 0 16,-3 0-1-16,-3 0 5 15,-4 0-1-15,-4 0-3 0,-4 0 0 16,-6 0-6 0,-9 0 6-16,-1-2 0 15,-1-3 0-15,4 0 4 0,4-8-8 16,3 2 4-16,5 0 0 16,-2 2 0-16,-3 4 0 15,-2 2 0-15,-10 3-1 16,-1 0 7-16,-6 0-9 15,-2 0 3-15,0 3 0 16,5 1 3-16,6-1-3 16,4 1 1-16,1 2-3 15,1-1 4-15,-7 4-9 16,-2-1 7-16,-2 4 0 16,-2-1 0-16,1-1 3 15,0 4-3-15,2-4 0 0,0 0 0 16,4-4 3-16,-1 0-3 15,1-2 0-15,3 2 0 16,-3-2 2-16,1 2-4 16,-1-3 2-16,-2 0 0 15,-4-1-3-15,-5 0 3 16,-3 2-4-16,-7 0-2 16,-5-1 5-16,-8 2-2 15,-5 0-3-15,0 2 6 16,-3 1-10-16,3 2 10 15,1 0 0-15,3-1-4 16,4-2-6-16,4-1 9 16,4-4-4-16,6-2 5 0,6 0 2 15,1 0-2-15,5 0 0 16,2-2 0-16,-1-3 1 16,-1 2 1-16,0-1-2 15,3 0 0-15,3 2 3 16,-1-2 0-16,3 1-3 15,4 2 1-15,-4 0 4 16,6 1-7-16,-3 0 2 16,4 0 0-16,3 0 3 15,-4 1 1-15,-1 5-4 16,-5-1 1-16,0 2 0 16,3-2 9-16,2 0-10 0,2 0 0 15,1 0 16-15,2 0-14 16,-1-1 0-16,4-1-2 15,1 3 4-15,3-2 12 16,4-1-9-16,5-2-7 16,5-1 19-16,-2 0-16 15,-1 0-1-15,-6 0-2 16,-4 0 5-16,-3 0-6 16,-2 0 1-16,-6 0 0 15,-2-3 1-15,-4-1-1 16,-6-2 1-16,-6 1-1 15,-7-3 0-15,-10-2 0 0,-9 5 0 16,-7 0-21-16,-9 1 17 16,-4 0-9-1,0-3 11-15,0-6-1 0,0-3-29 16,0 0-28-16,-9 2-85 16,-9 4-179-16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3-03-26T00:00:08.007"/>
    </inkml:context>
    <inkml:brush xml:id="br0">
      <inkml:brushProperty name="width" value="0.05292" units="cm"/>
      <inkml:brushProperty name="height" value="0.05292" units="cm"/>
      <inkml:brushProperty name="color" value="#FF0000"/>
    </inkml:brush>
  </inkml:definitions>
  <inkml:trace contextRef="#ctx0" brushRef="#br0">2817 7109 173 0,'0'0'1'0,"143"5"5"16,-61-2-6-16,-2 0 11 15,-3 1 9-15,-3 4 11 0,1 2 46 16,3 2-9-16,4 1-3 15,7 0-26-15,5 3-39 16,4-4 24-16,5 0-23 16,4 0 5-16,2-5 12 15,3 0-18-15,5-3 2 16,8-1 10-16,5 0-10 16,3 1 30-16,7 1-32 15,-7 5 0-15,-2 0 13 16,1 1-13-16,-5-1 1 15,4 0-1-15,5-3 2 16,-1 1 1-16,2-3-3 16,1-2 0-16,-7-1-6 0,0 0 8 15,-4 0-2-15,-3-1 0 16,2 2 1-16,-1 1 2 16,0 0-3-16,-2 2 0 15,-2-2-6-15,-3 2 13 16,-4-1-14-16,-1 0 7 15,-2-1 0-15,1 0-12 16,0 0 11-16,2-2-8 16,-3 2 9-16,-4 0 0 15,-1 2-3-15,-9 1 3 16,0-2 0-16,-3 0 0 16,-1-4 0-16,-3 2 0 15,2-3 1-15,2 0 2 0,0 0-3 16,-3 0 0-16,-3 1 0 15,-5-1-6-15,-5 0 6 16,-3 0 0-16,-4 0 0 16,-6-1 2-16,-7-6-4 15,-4 0 2-15,-5 2 0 16,-5 2-1-16,-2 0 1 16,-5 1-1-16,-3 0 1 15,-4-1-17-15,-3 0 2 16,-6 1-10-16,-1-2 6 15,0 1 16-15,-2 0-8 16,4-5 7-16,5 1 2 0,4-3-1 16,7-1-2-1,3-2-20-15,2-2-14 0,0 0-7 16,0 0-36-16,-4-2 10 16,0 0 11-16,0-1-22 15</inkml:trace>
  <inkml:trace contextRef="#ctx0" brushRef="#br0" timeOffset="5033.93">4290 7540 593 0,'0'0'13'16,"0"0"-13"-16,0 0-27 16,-89-36 25-16,62 28 2 15,-9 1 15-15,-4 3 9 16,-10 0-12-16,-7 4 29 15,-14 0-38-15,-4 1 5 0,-12 14 1 16,-7 2-2-16,-8 4-3 16,2 3 0-16,0 7 0 15,9 7 19-15,11 9-20 16,11 9 12-16,10 12-1 16,10 8-13-16,10 9-1 15,17 1-1-15,12 1 1 16,10-2 2-16,28-6-2 15,21-4 0-15,19-3 0 16,19-6 3-16,24-4 2 16,26-5-5-16,21-12 0 15,24-13 0-15,13-13 2 16,5-19-4-16,4 0-2 16,-2-22 4-16,-5-16-6 0,-12-13 6 15,-15-9 0 1,-22-11-11-16,-21-4 5 0,-18-4 6 15,-24 0 0-15,-16 3 1 16,-23-2-1-16,-25 0-2 16,-21-10 2-16,-8-9 10 15,-36-8-10-15,-18-9 2 16,-14 0-2-16,-16 4-3 16,-11 5-1-16,-9 16-4 15,-5 15-9-15,-1 22-7 16,-4 20-41-16,0 19-42 15,5 13-65-15</inkml:trace>
  <inkml:trace contextRef="#ctx0" brushRef="#br0" timeOffset="10832.6">2809 10929 479 0,'0'0'10'16,"0"0"-4"-16,0 0-2 0,0 0 22 16,0 0 71-1,0 0-48-15,0 0-9 0,-68-77-39 16,33 74 9-16,-7 0-3 15,-8 3-5-15,-8 0-3 16,-7 6 1-16,-8 13 0 16,0 8-11-16,5 4 11 15,10 8 0-15,17 2 5 16,14-2 1-16,16 1 4 16,11 1-10-16,15 2 0 15,22 3 0-15,21-2 0 16,16-4 0-16,4-1-2 15,11 0 2-15,-6 1 2 0,-9 2-2 16,-5-1 0-16,-14-3 1 16,-18 0-1-16,-16-2 0 15,-20 0 0-15,-4-1 5 16,-26-2 5-16,-19-6-10 16,-6-12 0-16,-3-8 4 15,3-7-4-15,7-18-5 16,11-11 4-16,9-8-23 15,12-5 15-15,11-6-39 16,4-5-8-16,24-6-27 16,15-5-24-16,11 2 25 15,10 7-75-15,2 10 0 16</inkml:trace>
  <inkml:trace contextRef="#ctx0" brushRef="#br0" timeOffset="11000.13">2995 11316 118 0,'34'81'167'16,"0"23"-31"-16,-1 32-25 15,-9 19-63-15,-4 12-7 16,-10-5 27-16,-4-22-60 16,-6-26 3-16,0-20-11 15,0-23 1-15,0-18-1 16,0-23 0-16,-6-18-36 16,6-14-41-16,-5-40-159 15,-4-27 46-15</inkml:trace>
  <inkml:trace contextRef="#ctx0" brushRef="#br0" timeOffset="11684.96">2960 11282 262 0,'0'0'71'15,"43"-82"-61"-15,-24 69-9 16,4 12-1-16,-5 1 48 16,0 17-5-16,-2 18 29 15,-7 11-27-15,-6 11-23 16,-3 10 21-16,0 7-40 15,-13 6 12-15,-11 4 13 16,-1-2-13-16,-2-8 7 16,4-15-22-16,7-17 0 15,6-23 17-15,9-14-17 16,1-7-5-16,5-33 1 0,20-23 4 16,14-18 9-1,10-12-9-15,8-1 0 0,2-3-2 16,2 2 2-16,-4 1-25 15,-2-1 5-15,-3 1-4 16,-11-1 17-16,-6 2-3 16,-16 3 10-16,-8 6 8 15,-11 19-7-15,0 20 0 16,-14 25 35-16,-15 15 1 16,-11 19-16-16,-4 18-17 15,-6 9-4-15,3 2 30 16,9 6-24-16,5 6 12 15,8 5-7-15,11 15-8 16,12 15 21-16,2 13-20 0,15 6-4 16,17 1 14-16,13-11-14 15,12-19-3-15,7-19 2 16,4-26-9-16,0-22 4 16,-5-18-35-16,-11-22-4 15,-2-26 13-15,-10-14-29 16,-7-6 22-16,-8 1 19 15,-10-2 20-15,-9 9 8 16,-6 6-6-16,0 12 24 16,0 12 23-16,0 15-22 15,-2 8-3-15,1 7-8 0,-1 19-7 16,2 24 16-16,0 13-25 16,0 7 0-16,0-3 1 15,2-14 1-15,10-12-4 16,4-12-2-16,2-14-46 15,-1-8 5-15,6-7-81 16,-2-20-81-16,4-12-136 16</inkml:trace>
  <inkml:trace contextRef="#ctx0" brushRef="#br0" timeOffset="11873.69">4159 11077 42 0,'0'0'372'0,"0"0"-346"16,0 0 39-1,0 0 75-15,0 0-60 0,0 0-64 16,-28 90-4-16,23-17-8 16,5 5 11-16,0-7-15 15,2-5 0-15,8-8-7 16,5-9 7-16,-5-9-58 16,1-9-77-16,-2-8-111 15,-5-11-75-15</inkml:trace>
  <inkml:trace contextRef="#ctx0" brushRef="#br0" timeOffset="12040.57">4141 11525 402 0,'0'0'63'16,"0"0"-63"-16,-5-75-2 0,7 48 0 16,18 5-4-16,7 3 1 15,11 2-42-15,17 0 9 16,13 1 28-16,11 2 0 15,9 2-163-15,-1 2 2 16</inkml:trace>
  <inkml:trace contextRef="#ctx0" brushRef="#br0" timeOffset="12765.35">4891 11308 495 0,'0'0'45'0,"-81"48"-32"15,42-12 36-15,2 3-6 16,1 3 42-16,6-5-66 16,13-8-3-16,6-11 5 15,11-10-21-15,0-4 0 16,11-4-7-16,8-2-16 16,6-20 21-16,5-10-64 15,4-9-34-15,1-3 27 16,-5 2 4-16,-8 10 21 15,-6 6 31-15,-11 10 17 16,-5 6 45-16,0 4 42 16,-6 0-14-16,-6 5-1 15,-2 1-49-15,1 0 10 0,-2 9-25 16,7 21-1 0,3 15 8-16,5 10-15 0,0 6 0 15,2-5 1-15,14-8 1 16,9-12-4-16,2-9 1 15,3-15-20-15,4-12-6 16,-2 0-72-16,0-21-26 16,-7-8-59-16,3-7 30 15,-9 1 89-15,-4 3 57 16,-6 2 8-16,-6 3 50 16,-3 2 19-16,0 5 58 15,0 4 5-15,-2 8-45 16,-1 5-5-16,2 3-23 15,1 1-22-15,0 30 23 0,0 14-56 16,0 17 4-16,0 2-8 16,0-13 4-16,0-10 0 15,9-16-4-15,1-15 0 16,1-8-9-16,-1-2 6 16,-1-26-5-16,2-13 2 15,3-9 12-15,3-6-7 16,-4 2 1-16,-2 0-8 15,-1 2-1-15,-6 7 0 16,1 7-2-16,0 10-7 16,4 16-12-16,-2 10 9 15,3 20-49-15,1 24 70 16,1 10-4-16,1 7 4 0,0-7-54 16,6-8-40-16,-1-13-42 15,4-10 16-15,0-14-10 16</inkml:trace>
  <inkml:trace contextRef="#ctx0" brushRef="#br0" timeOffset="12999">5547 11410 128 0,'0'0'48'16,"0"0"17"-16,0 0 68 16,0 0-5-16,0 0-38 0,0 0 19 15,-87-7-89 1,60 32 8-16,5 0 1 15,2 4-11-15,9-1 6 0,3-1-24 16,7-1 4-16,1 0-9 16,0-7 5-16,6-5-13 15,8-6-9-15,5-6-40 16,4-2-38-16,2-15-48 16,2-15-30-16,0-10-31 15</inkml:trace>
  <inkml:trace contextRef="#ctx0" brushRef="#br0" timeOffset="13187.13">5591 11162 247 0,'0'0'169'16,"-22"-84"-33"-16,8 61-18 15,2 8-47-15,0 12-16 0,2 3-6 16,4 6-32 0,3 31 4-16,3 18-5 0,0 16-12 15,3 9-4-15,9 3 0 16,3-2 2-16,-2-8-13 15,3-11-23-15,-2-15-29 16,7-19-2-16,2-21-175 16,10-7-251-16</inkml:trace>
  <inkml:trace contextRef="#ctx0" brushRef="#br0" timeOffset="13416.33">5972 10857 687 0,'0'0'23'0,"0"0"-21"16,0 0 2-16,0 0 4 15,-2 136 40-15,2-44-34 16,2 5 9-16,15 1-2 16,5-5-18-16,5-11-1 15,3-17-2-15,-5-16-32 16,-1-25 12-16,-8-17-184 15,-1-7-261-15</inkml:trace>
  <inkml:trace contextRef="#ctx0" brushRef="#br0" timeOffset="13594.1">6051 10939 556 0,'0'0'19'0,"0"0"-9"16,0 0 8-16,0 0 34 15,40 98 25-15,-10-38-42 16,5 2-16-16,0-4-19 16,3-11-14-16,-3-9 9 15,4-12-85-15,-2-16-69 16,-2-10-143-16</inkml:trace>
  <inkml:trace contextRef="#ctx0" brushRef="#br0" timeOffset="13765.17">6614 10879 301 0,'0'0'99'0,"0"0"-4"16,0 0 33-16,0 0-51 15,-103 109-54-15,61-24 4 16,2-1-15-16,3-9 31 16,7-15-43-16,11-18-10 15,7-21 8-15,5-17-103 16,2-4-211-16</inkml:trace>
  <inkml:trace contextRef="#ctx0" brushRef="#br0" timeOffset="13964.34">6421 10847 693 0,'0'0'18'0,"0"0"-18"15,0 0 8-15,0 0-2 16,0 0 54-16,48 136-34 15,-31-46 24-15,-3 9-50 16,2-2 0-16,-3-8-4 16,2-10 3-16,3-13-26 15,-1-10-70-15,1-18-234 16</inkml:trace>
  <inkml:trace contextRef="#ctx0" brushRef="#br0" timeOffset="14315.75">6620 11433 795 0,'0'0'9'0,"0"0"-18"16,0 0-41-16,0 0 44 16,0 0 4-16,92-12 4 15,-57-9 1-15,-1-6-3 16,1-2 0-16,-7-4 0 15,-8 1 0-15,-10 3 0 16,-10 4 0-16,0 7 13 16,-18 3 25-16,-8 8-35 15,-5 7 3-15,3 0 39 16,1 8-39-16,3 18 3 16,7 11 15-16,4 8-22 0,7 2 1 15,6-1-3-15,4-3 0 16,17-8-14-16,10-7 14 15,7-8-37-15,6-9-12 16,2-7-34-16,-3-4-86 16,-3-5-182-16</inkml:trace>
  <inkml:trace contextRef="#ctx0" brushRef="#br0" timeOffset="14565.36">7097 11248 429 0,'0'0'111'0,"0"0"-90"0,0 0 62 15,0 0-2-15,0 0-58 16,-19 89 0-16,19-28-13 16,0 3 18-16,2-6 14 15,8-11-34-15,2-15 1 16,-3-11-9-16,-1-13 1 16,-3-8-16-16,-1 0 14 15,0-20-10-15,8-9 2 16,-5-11 11-16,1-2-4 15,2-7-1-15,0 2-27 16,3 7 7-16,2 7-123 16,-2 13-185-16</inkml:trace>
  <inkml:trace contextRef="#ctx0" brushRef="#br0" timeOffset="15015.33">7654 11292 384 0,'0'0'0'0,"0"0"10"16,0 0-3-16,0 0 150 16,0 0-41-16,-89 29-33 15,64-6-31-15,0 4-16 16,2 2 9-16,4 4-43 0,3 1 5 15,9-6 12-15,4-6-19 16,3-4 0-16,5-10 0 16,16-6-13-16,7-2 9 15,9-14-41-15,5-18-5 16,1-9-3-16,-2-3-75 16,-6 6-21-16,-13 6 22 15,-10 6 83-15,-9 8 44 16,-3 6 31-16,0 3 82 15,-3 4-3-15,-6 5-55 16,-1 0 5-16,0 10-18 16,0 25-18-16,3 24-1 15,4 24-21-15,3 25-2 16,2 21 43-16,15 3-33 0,-1 1-10 16,1-11-37-16,0-25 37 15,-9-21-3-15,4-26-109 16,-2-22-139-16</inkml:trace>
  <inkml:trace contextRef="#ctx0" brushRef="#br0" timeOffset="15348.8">7900 11608 577 0,'0'0'0'15,"76"-59"-7"-15,-29 23 5 16,-2-4 4-16,-9 2 0 16,-6-3 12-16,-10 2 4 15,-9 2 6-15,-9 1-23 16,-2 10 14-16,-11 8 36 16,-11 8-15-16,-8 8 25 15,-3 4-60-15,-6 26 18 16,-1 16 6-16,8 11-17 15,10 3 19-15,18-6-27 16,7-10 9-16,33-9-9 16,18-12 0-16,10-3-4 15,4-10-5-15,3-6-58 16,-3-2-158-16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FE854831-01EB-409C-BAD6-09AACD654632}" type="datetimeFigureOut">
              <a:rPr lang="en-US"/>
              <a:pPr>
                <a:defRPr/>
              </a:pPr>
              <a:t>3/25/2023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2D8747BF-E32F-4C5D-BB9D-96B7E3B67EAC}" type="slidenum">
              <a:rPr lang="en-US"/>
              <a:pPr>
                <a:defRPr/>
              </a:pPr>
              <a:t>‹#›</a:t>
            </a:fld>
            <a:endParaRPr lang="en-US" dirty="0"/>
          </a:p>
        </p:txBody>
      </p:sp>
    </p:spTree>
    <p:extLst>
      <p:ext uri="{BB962C8B-B14F-4D97-AF65-F5344CB8AC3E}">
        <p14:creationId xmlns:p14="http://schemas.microsoft.com/office/powerpoint/2010/main" val="291918937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Homogeneity"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a:t>
            </a:fld>
            <a:endParaRPr lang="en-US" dirty="0"/>
          </a:p>
        </p:txBody>
      </p:sp>
    </p:spTree>
    <p:extLst>
      <p:ext uri="{BB962C8B-B14F-4D97-AF65-F5344CB8AC3E}">
        <p14:creationId xmlns:p14="http://schemas.microsoft.com/office/powerpoint/2010/main" val="488755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10</a:t>
            </a:fld>
            <a:endParaRPr lang="en-US" dirty="0"/>
          </a:p>
        </p:txBody>
      </p:sp>
    </p:spTree>
    <p:extLst>
      <p:ext uri="{BB962C8B-B14F-4D97-AF65-F5344CB8AC3E}">
        <p14:creationId xmlns:p14="http://schemas.microsoft.com/office/powerpoint/2010/main" val="860516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mn-lt"/>
                <a:ea typeface="+mn-ea"/>
                <a:cs typeface="+mn-cs"/>
              </a:rPr>
              <a:t>Image Segmentation techniques make a MASSIVE impact here. They help us approach this problem in a more granular manner and get more meaningful results. </a:t>
            </a: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11</a:t>
            </a:fld>
            <a:endParaRPr lang="en-US" dirty="0"/>
          </a:p>
        </p:txBody>
      </p:sp>
    </p:spTree>
    <p:extLst>
      <p:ext uri="{BB962C8B-B14F-4D97-AF65-F5344CB8AC3E}">
        <p14:creationId xmlns:p14="http://schemas.microsoft.com/office/powerpoint/2010/main" val="1927495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12</a:t>
            </a:fld>
            <a:endParaRPr lang="en-US" dirty="0"/>
          </a:p>
        </p:txBody>
      </p:sp>
    </p:spTree>
    <p:extLst>
      <p:ext uri="{BB962C8B-B14F-4D97-AF65-F5344CB8AC3E}">
        <p14:creationId xmlns:p14="http://schemas.microsoft.com/office/powerpoint/2010/main" val="358532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mn-lt"/>
                <a:ea typeface="+mn-ea"/>
                <a:cs typeface="+mn-cs"/>
              </a:rPr>
              <a:t>Image Segmentation techniques make a MASSIVE impact here. They help us approach this problem in a more granular manner and get more meaningful results. </a:t>
            </a: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13</a:t>
            </a:fld>
            <a:endParaRPr lang="en-US" dirty="0"/>
          </a:p>
        </p:txBody>
      </p:sp>
    </p:spTree>
    <p:extLst>
      <p:ext uri="{BB962C8B-B14F-4D97-AF65-F5344CB8AC3E}">
        <p14:creationId xmlns:p14="http://schemas.microsoft.com/office/powerpoint/2010/main" val="1012502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vi-VN" dirty="0"/>
              <a:t>Up:</a:t>
            </a:r>
            <a:r>
              <a:rPr lang="en-US" dirty="0"/>
              <a:t> A street scene (320 × 240 color image), and the segmentation results produced by our algorithm (</a:t>
            </a:r>
            <a:r>
              <a:rPr lang="en-US" dirty="0" err="1"/>
              <a:t>σ</a:t>
            </a:r>
            <a:r>
              <a:rPr lang="en-US" dirty="0"/>
              <a:t> = 0.8, k = 300).</a:t>
            </a:r>
          </a:p>
          <a:p>
            <a:pPr marL="0" marR="0" indent="0" algn="l" defTabSz="914400" rtl="0" eaLnBrk="0" fontAlgn="base" latinLnBrk="0" hangingPunct="0">
              <a:lnSpc>
                <a:spcPct val="100000"/>
              </a:lnSpc>
              <a:spcBef>
                <a:spcPct val="30000"/>
              </a:spcBef>
              <a:spcAft>
                <a:spcPct val="0"/>
              </a:spcAft>
              <a:buClrTx/>
              <a:buSzTx/>
              <a:buFontTx/>
              <a:buNone/>
              <a:tabLst/>
              <a:defRPr/>
            </a:pPr>
            <a:r>
              <a:rPr lang="vi-VN" dirty="0"/>
              <a:t>Down: </a:t>
            </a:r>
            <a:r>
              <a:rPr lang="en-US" dirty="0"/>
              <a:t>An indoor scene (image 320 × 240, color), and the segmentation results produced by our algorithm (</a:t>
            </a:r>
            <a:r>
              <a:rPr lang="en-US" dirty="0" err="1"/>
              <a:t>σ</a:t>
            </a:r>
            <a:r>
              <a:rPr lang="en-US" dirty="0"/>
              <a:t> = 0.8, k = 300).</a:t>
            </a:r>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14</a:t>
            </a:fld>
            <a:endParaRPr lang="en-US" dirty="0"/>
          </a:p>
        </p:txBody>
      </p:sp>
    </p:spTree>
    <p:extLst>
      <p:ext uri="{BB962C8B-B14F-4D97-AF65-F5344CB8AC3E}">
        <p14:creationId xmlns:p14="http://schemas.microsoft.com/office/powerpoint/2010/main" val="395279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15</a:t>
            </a:fld>
            <a:endParaRPr lang="en-US" dirty="0"/>
          </a:p>
        </p:txBody>
      </p:sp>
    </p:spTree>
    <p:extLst>
      <p:ext uri="{BB962C8B-B14F-4D97-AF65-F5344CB8AC3E}">
        <p14:creationId xmlns:p14="http://schemas.microsoft.com/office/powerpoint/2010/main" val="722308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16</a:t>
            </a:fld>
            <a:endParaRPr lang="en-US" dirty="0"/>
          </a:p>
        </p:txBody>
      </p:sp>
    </p:spTree>
    <p:extLst>
      <p:ext uri="{BB962C8B-B14F-4D97-AF65-F5344CB8AC3E}">
        <p14:creationId xmlns:p14="http://schemas.microsoft.com/office/powerpoint/2010/main" val="1646478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17</a:t>
            </a:fld>
            <a:endParaRPr lang="en-US" dirty="0"/>
          </a:p>
        </p:txBody>
      </p:sp>
    </p:spTree>
    <p:extLst>
      <p:ext uri="{BB962C8B-B14F-4D97-AF65-F5344CB8AC3E}">
        <p14:creationId xmlns:p14="http://schemas.microsoft.com/office/powerpoint/2010/main" val="1579831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2</a:t>
            </a:fld>
            <a:endParaRPr lang="en-US" dirty="0"/>
          </a:p>
        </p:txBody>
      </p:sp>
    </p:spTree>
    <p:extLst>
      <p:ext uri="{BB962C8B-B14F-4D97-AF65-F5344CB8AC3E}">
        <p14:creationId xmlns:p14="http://schemas.microsoft.com/office/powerpoint/2010/main" val="1036140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mn-lt"/>
                <a:ea typeface="+mn-ea"/>
                <a:cs typeface="+mn-cs"/>
              </a:rPr>
              <a:t>These points where the image brightness varies sharply are called the edges (or boundaries) of the image.</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3</a:t>
            </a:fld>
            <a:endParaRPr lang="en-US" dirty="0"/>
          </a:p>
        </p:txBody>
      </p:sp>
    </p:spTree>
    <p:extLst>
      <p:ext uri="{BB962C8B-B14F-4D97-AF65-F5344CB8AC3E}">
        <p14:creationId xmlns:p14="http://schemas.microsoft.com/office/powerpoint/2010/main" val="2048045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dirty="0">
                <a:solidFill>
                  <a:schemeClr val="tx1"/>
                </a:solidFill>
                <a:effectLst/>
                <a:latin typeface="+mn-lt"/>
                <a:ea typeface="+mn-ea"/>
                <a:cs typeface="+mn-cs"/>
                <a:hlinkClick r:id="rId3" tooltip="Homogeneity"/>
              </a:rPr>
              <a:t>Homogeneity</a:t>
            </a:r>
            <a:r>
              <a:rPr lang="en-US" sz="1200" b="0" i="0" kern="1200" dirty="0">
                <a:solidFill>
                  <a:schemeClr val="tx1"/>
                </a:solidFill>
                <a:effectLst/>
                <a:latin typeface="+mn-lt"/>
                <a:ea typeface="+mn-ea"/>
                <a:cs typeface="+mn-cs"/>
              </a:rPr>
              <a:t> is a sameness of constituent structure.</a:t>
            </a: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4</a:t>
            </a:fld>
            <a:endParaRPr lang="en-US" dirty="0"/>
          </a:p>
        </p:txBody>
      </p:sp>
    </p:spTree>
    <p:extLst>
      <p:ext uri="{BB962C8B-B14F-4D97-AF65-F5344CB8AC3E}">
        <p14:creationId xmlns:p14="http://schemas.microsoft.com/office/powerpoint/2010/main" val="1376710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5</a:t>
            </a:fld>
            <a:endParaRPr lang="en-US" dirty="0"/>
          </a:p>
        </p:txBody>
      </p:sp>
    </p:spTree>
    <p:extLst>
      <p:ext uri="{BB962C8B-B14F-4D97-AF65-F5344CB8AC3E}">
        <p14:creationId xmlns:p14="http://schemas.microsoft.com/office/powerpoint/2010/main" val="498777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mn-lt"/>
                <a:ea typeface="+mn-ea"/>
                <a:cs typeface="+mn-cs"/>
              </a:rPr>
              <a:t>To understand the watershed, one can think of an image as a surface where the bright pixels represent mountaintops and the dark pixels valleys. The surface is punctured in some of the valleys, and then slowly submerged into a water bath. The water will pour in each puncture and start to fill the valleys. However, the water from different punctures is not allowed to mix, and therefore the dams need to be built at the points of first contact. These dams are the boundaries of the water basins, and also the boundaries of image objects</a:t>
            </a: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6</a:t>
            </a:fld>
            <a:endParaRPr lang="en-US" dirty="0"/>
          </a:p>
        </p:txBody>
      </p:sp>
    </p:spTree>
    <p:extLst>
      <p:ext uri="{BB962C8B-B14F-4D97-AF65-F5344CB8AC3E}">
        <p14:creationId xmlns:p14="http://schemas.microsoft.com/office/powerpoint/2010/main" val="396473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Locally constrained watershed segmentation (</a:t>
            </a:r>
            <a:r>
              <a:rPr lang="en-US" sz="1200" kern="1200" dirty="0" err="1">
                <a:solidFill>
                  <a:schemeClr val="tx1"/>
                </a:solidFill>
                <a:effectLst/>
                <a:latin typeface="+mn-lt"/>
                <a:ea typeface="+mn-ea"/>
                <a:cs typeface="+mn-cs"/>
              </a:rPr>
              <a:t>Beare</a:t>
            </a:r>
            <a:r>
              <a:rPr lang="en-US" sz="1200" kern="1200" dirty="0">
                <a:solidFill>
                  <a:schemeClr val="tx1"/>
                </a:solidFill>
                <a:effectLst/>
                <a:latin typeface="+mn-lt"/>
                <a:ea typeface="+mn-ea"/>
                <a:cs typeface="+mn-cs"/>
              </a:rPr>
              <a:t> 2006) ⃝c 2006 IEEE: </a:t>
            </a:r>
          </a:p>
          <a:p>
            <a:pPr marL="228600" indent="-228600">
              <a:buAutoNum type="alphaLcParenBoth"/>
            </a:pPr>
            <a:r>
              <a:rPr lang="en-US" sz="1200" kern="1200" dirty="0">
                <a:solidFill>
                  <a:schemeClr val="tx1"/>
                </a:solidFill>
                <a:effectLst/>
                <a:latin typeface="+mn-lt"/>
                <a:ea typeface="+mn-ea"/>
                <a:cs typeface="+mn-cs"/>
              </a:rPr>
              <a:t>original confocal microscopy image with marked seeds (line segments);</a:t>
            </a:r>
          </a:p>
          <a:p>
            <a:pPr marL="228600" indent="-228600">
              <a:buAutoNum type="alphaLcParenBoth"/>
            </a:pPr>
            <a:r>
              <a:rPr lang="en-US" sz="1200" kern="1200" dirty="0">
                <a:solidFill>
                  <a:schemeClr val="tx1"/>
                </a:solidFill>
                <a:effectLst/>
                <a:latin typeface="+mn-lt"/>
                <a:ea typeface="+mn-ea"/>
                <a:cs typeface="+mn-cs"/>
              </a:rPr>
              <a:t> (b) standard water- shed segmentation;</a:t>
            </a:r>
          </a:p>
          <a:p>
            <a:pPr marL="228600" indent="-228600">
              <a:buAutoNum type="alphaLcParenBoth"/>
            </a:pPr>
            <a:r>
              <a:rPr lang="en-US" sz="1200" kern="1200" dirty="0">
                <a:solidFill>
                  <a:schemeClr val="tx1"/>
                </a:solidFill>
                <a:effectLst/>
                <a:latin typeface="+mn-lt"/>
                <a:ea typeface="+mn-ea"/>
                <a:cs typeface="+mn-cs"/>
              </a:rPr>
              <a:t> (c) locally constrained watershed segmentation. </a:t>
            </a: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7</a:t>
            </a:fld>
            <a:endParaRPr lang="en-US" dirty="0"/>
          </a:p>
        </p:txBody>
      </p:sp>
    </p:spTree>
    <p:extLst>
      <p:ext uri="{BB962C8B-B14F-4D97-AF65-F5344CB8AC3E}">
        <p14:creationId xmlns:p14="http://schemas.microsoft.com/office/powerpoint/2010/main" val="1472713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 watershed algorithm is able to segment the overlapping coins from each other.</a:t>
            </a:r>
            <a:br>
              <a:rPr lang="en-US" dirty="0"/>
            </a:b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8</a:t>
            </a:fld>
            <a:endParaRPr lang="en-US" dirty="0"/>
          </a:p>
        </p:txBody>
      </p:sp>
    </p:spTree>
    <p:extLst>
      <p:ext uri="{BB962C8B-B14F-4D97-AF65-F5344CB8AC3E}">
        <p14:creationId xmlns:p14="http://schemas.microsoft.com/office/powerpoint/2010/main" val="1069755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mn-lt"/>
                <a:ea typeface="+mn-ea"/>
                <a:cs typeface="+mn-cs"/>
              </a:rPr>
              <a:t>Image Segmentation techniques make a MASSIVE impact here. They help us approach this problem in a more granular manner and get more meaningful results. </a:t>
            </a: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9</a:t>
            </a:fld>
            <a:endParaRPr lang="en-US" dirty="0"/>
          </a:p>
        </p:txBody>
      </p:sp>
    </p:spTree>
    <p:extLst>
      <p:ext uri="{BB962C8B-B14F-4D97-AF65-F5344CB8AC3E}">
        <p14:creationId xmlns:p14="http://schemas.microsoft.com/office/powerpoint/2010/main" val="1909002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130425"/>
            <a:ext cx="8458200" cy="1470025"/>
          </a:xfrm>
        </p:spPr>
        <p:txBody>
          <a:bodyPr/>
          <a:lstStyle>
            <a:lvl1pPr>
              <a:defRPr>
                <a:solidFill>
                  <a:srgbClr val="002060"/>
                </a:solidFill>
                <a:latin typeface="Arial" pitchFamily="34" charset="0"/>
                <a:cs typeface="Arial" pitchFamily="34" charset="0"/>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2060"/>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629400"/>
            <a:ext cx="1524000" cy="228600"/>
          </a:xfrm>
        </p:spPr>
        <p:txBody>
          <a:bodyPr/>
          <a:lstStyle>
            <a:lvl1pPr>
              <a:defRPr>
                <a:solidFill>
                  <a:srgbClr val="002060"/>
                </a:solidFill>
                <a:latin typeface="Arial" pitchFamily="34" charset="0"/>
                <a:cs typeface="Arial" pitchFamily="34" charset="0"/>
              </a:defRPr>
            </a:lvl1pPr>
          </a:lstStyle>
          <a:p>
            <a:pPr>
              <a:defRPr/>
            </a:pPr>
            <a:fld id="{2336343F-EABD-2842-9E51-DE741C20ED7C}" type="datetime1">
              <a:rPr lang="en-US" smtClean="0"/>
              <a:t>3/25/2023</a:t>
            </a:fld>
            <a:endParaRPr lang="en-US" dirty="0"/>
          </a:p>
        </p:txBody>
      </p:sp>
      <p:sp>
        <p:nvSpPr>
          <p:cNvPr id="5" name="Footer Placeholder 4"/>
          <p:cNvSpPr>
            <a:spLocks noGrp="1"/>
          </p:cNvSpPr>
          <p:nvPr>
            <p:ph type="ftr" sz="quarter" idx="11"/>
          </p:nvPr>
        </p:nvSpPr>
        <p:spPr>
          <a:xfrm>
            <a:off x="2514600" y="6629400"/>
            <a:ext cx="4267200" cy="228600"/>
          </a:xfrm>
        </p:spPr>
        <p:txBody>
          <a:bodyPr/>
          <a:lstStyle>
            <a:lvl1pPr>
              <a:defRPr>
                <a:solidFill>
                  <a:srgbClr val="002060"/>
                </a:solidFill>
                <a:latin typeface="Arial" pitchFamily="34" charset="0"/>
                <a:cs typeface="Arial" pitchFamily="34" charset="0"/>
              </a:defRPr>
            </a:lvl1pPr>
          </a:lstStyle>
          <a:p>
            <a:pPr>
              <a:defRPr/>
            </a:pPr>
            <a:r>
              <a:rPr lang="en-US" dirty="0"/>
              <a:t>Session 02 - Learning the Java Language </a:t>
            </a:r>
          </a:p>
        </p:txBody>
      </p:sp>
      <p:sp>
        <p:nvSpPr>
          <p:cNvPr id="6" name="Slide Number Placeholder 5"/>
          <p:cNvSpPr>
            <a:spLocks noGrp="1"/>
          </p:cNvSpPr>
          <p:nvPr>
            <p:ph type="sldNum" sz="quarter" idx="12"/>
          </p:nvPr>
        </p:nvSpPr>
        <p:spPr>
          <a:xfrm>
            <a:off x="7620000" y="6629400"/>
            <a:ext cx="1066800" cy="228600"/>
          </a:xfrm>
        </p:spPr>
        <p:txBody>
          <a:bodyPr/>
          <a:lstStyle>
            <a:lvl1pPr>
              <a:defRPr>
                <a:solidFill>
                  <a:srgbClr val="002060"/>
                </a:solidFill>
                <a:latin typeface="Arial" pitchFamily="34" charset="0"/>
                <a:cs typeface="Arial" pitchFamily="34" charset="0"/>
              </a:defRPr>
            </a:lvl1pPr>
          </a:lstStyle>
          <a:p>
            <a:pPr>
              <a:defRPr/>
            </a:pPr>
            <a:fld id="{073B7A44-4BEB-4535-A06C-A1CE01569806}" type="slidenum">
              <a:rPr lang="en-US" smtClean="0"/>
              <a:pPr>
                <a:defRPr/>
              </a:pPr>
              <a:t>‹#›</a:t>
            </a:fld>
            <a:r>
              <a:rPr lang="en-US" dirty="0"/>
              <a:t>/11</a:t>
            </a:r>
          </a:p>
        </p:txBody>
      </p:sp>
    </p:spTree>
    <p:extLst>
      <p:ext uri="{BB962C8B-B14F-4D97-AF65-F5344CB8AC3E}">
        <p14:creationId xmlns:p14="http://schemas.microsoft.com/office/powerpoint/2010/main" val="334570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9CCEB12-FDA3-174F-813D-6EFEA4659DA9}" type="datetime1">
              <a:rPr lang="en-US" smtClean="0"/>
              <a:t>3/25/2023</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6" name="Slide Number Placeholder 5"/>
          <p:cNvSpPr>
            <a:spLocks noGrp="1"/>
          </p:cNvSpPr>
          <p:nvPr>
            <p:ph type="sldNum" sz="quarter" idx="12"/>
          </p:nvPr>
        </p:nvSpPr>
        <p:spPr/>
        <p:txBody>
          <a:bodyPr/>
          <a:lstStyle>
            <a:lvl1pPr>
              <a:defRPr/>
            </a:lvl1pPr>
          </a:lstStyle>
          <a:p>
            <a:pPr>
              <a:defRPr/>
            </a:pPr>
            <a:fld id="{C254EB92-0B2B-4075-BCA3-94B886265CAF}" type="slidenum">
              <a:rPr lang="en-US"/>
              <a:pPr>
                <a:defRPr/>
              </a:pPr>
              <a:t>‹#›</a:t>
            </a:fld>
            <a:r>
              <a:rPr lang="en-US" dirty="0"/>
              <a:t>/11</a:t>
            </a:r>
          </a:p>
        </p:txBody>
      </p:sp>
    </p:spTree>
    <p:extLst>
      <p:ext uri="{BB962C8B-B14F-4D97-AF65-F5344CB8AC3E}">
        <p14:creationId xmlns:p14="http://schemas.microsoft.com/office/powerpoint/2010/main" val="894602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D38FCC8-39E0-9846-9EA9-261DB118C58F}" type="datetime1">
              <a:rPr lang="en-US" smtClean="0"/>
              <a:t>3/25/2023</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6" name="Slide Number Placeholder 5"/>
          <p:cNvSpPr>
            <a:spLocks noGrp="1"/>
          </p:cNvSpPr>
          <p:nvPr>
            <p:ph type="sldNum" sz="quarter" idx="12"/>
          </p:nvPr>
        </p:nvSpPr>
        <p:spPr/>
        <p:txBody>
          <a:bodyPr/>
          <a:lstStyle>
            <a:lvl1pPr>
              <a:defRPr/>
            </a:lvl1pPr>
          </a:lstStyle>
          <a:p>
            <a:pPr>
              <a:defRPr/>
            </a:pPr>
            <a:fld id="{EB67E24A-A1FD-41D3-A0A4-2F7DDDF04A0B}" type="slidenum">
              <a:rPr lang="en-US"/>
              <a:pPr>
                <a:defRPr/>
              </a:pPr>
              <a:t>‹#›</a:t>
            </a:fld>
            <a:r>
              <a:rPr lang="en-US" dirty="0"/>
              <a:t>/11</a:t>
            </a:r>
          </a:p>
        </p:txBody>
      </p:sp>
    </p:spTree>
    <p:extLst>
      <p:ext uri="{BB962C8B-B14F-4D97-AF65-F5344CB8AC3E}">
        <p14:creationId xmlns:p14="http://schemas.microsoft.com/office/powerpoint/2010/main" val="248297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atin typeface="Arial" pitchFamily="34" charset="0"/>
              </a:defRPr>
            </a:lvl2pPr>
            <a:lvl3pPr>
              <a:defRPr>
                <a:latin typeface="Arial" pitchFamily="34" charset="0"/>
              </a:defRPr>
            </a:lvl3pPr>
            <a:lvl4pPr>
              <a:defRPr>
                <a:latin typeface="Arial" pitchFamily="34" charset="0"/>
              </a:defRPr>
            </a:lvl4pPr>
            <a:lvl5pPr>
              <a:defRPr>
                <a:latin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Arial" pitchFamily="34" charset="0"/>
                <a:cs typeface="Arial" pitchFamily="34" charset="0"/>
              </a:defRPr>
            </a:lvl1pPr>
          </a:lstStyle>
          <a:p>
            <a:pPr>
              <a:defRPr/>
            </a:pPr>
            <a:fld id="{60591E9C-69E6-7B48-B13C-EDB58B480648}" type="datetime1">
              <a:rPr lang="en-US" smtClean="0"/>
              <a:t>3/25/2023</a:t>
            </a:fld>
            <a:endParaRPr lang="en-US" dirty="0"/>
          </a:p>
        </p:txBody>
      </p:sp>
      <p:sp>
        <p:nvSpPr>
          <p:cNvPr id="5" name="Footer Placeholder 4"/>
          <p:cNvSpPr>
            <a:spLocks noGrp="1"/>
          </p:cNvSpPr>
          <p:nvPr>
            <p:ph type="ftr" sz="quarter" idx="11"/>
          </p:nvPr>
        </p:nvSpPr>
        <p:spPr>
          <a:xfrm>
            <a:off x="2667000" y="6356350"/>
            <a:ext cx="3886200" cy="365125"/>
          </a:xfrm>
        </p:spPr>
        <p:txBody>
          <a:bodyPr/>
          <a:lstStyle>
            <a:lvl1pPr>
              <a:defRPr>
                <a:latin typeface="Arial" pitchFamily="34" charset="0"/>
                <a:cs typeface="Arial" pitchFamily="34" charset="0"/>
              </a:defRPr>
            </a:lvl1pPr>
          </a:lstStyle>
          <a:p>
            <a:pPr>
              <a:defRPr/>
            </a:pPr>
            <a:r>
              <a:rPr lang="en-US" dirty="0"/>
              <a:t>Session 02 - Learning the Java Language </a:t>
            </a:r>
          </a:p>
        </p:txBody>
      </p:sp>
      <p:sp>
        <p:nvSpPr>
          <p:cNvPr id="6" name="Slide Number Placeholder 5"/>
          <p:cNvSpPr>
            <a:spLocks noGrp="1"/>
          </p:cNvSpPr>
          <p:nvPr>
            <p:ph type="sldNum" sz="quarter" idx="12"/>
          </p:nvPr>
        </p:nvSpPr>
        <p:spPr/>
        <p:txBody>
          <a:bodyPr/>
          <a:lstStyle>
            <a:lvl1pPr>
              <a:defRPr>
                <a:latin typeface="Arial" pitchFamily="34" charset="0"/>
                <a:cs typeface="Arial" pitchFamily="34" charset="0"/>
              </a:defRPr>
            </a:lvl1pPr>
          </a:lstStyle>
          <a:p>
            <a:pPr>
              <a:defRPr/>
            </a:pPr>
            <a:fld id="{017F965C-3CEB-45B2-B97C-76AD457A2442}" type="slidenum">
              <a:rPr lang="en-US" smtClean="0"/>
              <a:pPr>
                <a:defRPr/>
              </a:pPr>
              <a:t>‹#›</a:t>
            </a:fld>
            <a:r>
              <a:rPr lang="en-US" dirty="0"/>
              <a:t>/11</a:t>
            </a:r>
          </a:p>
        </p:txBody>
      </p:sp>
    </p:spTree>
    <p:extLst>
      <p:ext uri="{BB962C8B-B14F-4D97-AF65-F5344CB8AC3E}">
        <p14:creationId xmlns:p14="http://schemas.microsoft.com/office/powerpoint/2010/main" val="3860978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EFB4676-08D9-1647-8979-F38B8507A6BF}" type="datetime1">
              <a:rPr lang="en-US" smtClean="0"/>
              <a:t>3/25/2023</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6" name="Slide Number Placeholder 5"/>
          <p:cNvSpPr>
            <a:spLocks noGrp="1"/>
          </p:cNvSpPr>
          <p:nvPr>
            <p:ph type="sldNum" sz="quarter" idx="12"/>
          </p:nvPr>
        </p:nvSpPr>
        <p:spPr/>
        <p:txBody>
          <a:bodyPr/>
          <a:lstStyle>
            <a:lvl1pPr>
              <a:defRPr/>
            </a:lvl1pPr>
          </a:lstStyle>
          <a:p>
            <a:pPr>
              <a:defRPr/>
            </a:pPr>
            <a:fld id="{7F37CAB4-F23C-43F4-B686-8E1D365D3A45}" type="slidenum">
              <a:rPr lang="en-US"/>
              <a:pPr>
                <a:defRPr/>
              </a:pPr>
              <a:t>‹#›</a:t>
            </a:fld>
            <a:r>
              <a:rPr lang="en-US" dirty="0"/>
              <a:t>/11</a:t>
            </a:r>
          </a:p>
        </p:txBody>
      </p:sp>
    </p:spTree>
    <p:extLst>
      <p:ext uri="{BB962C8B-B14F-4D97-AF65-F5344CB8AC3E}">
        <p14:creationId xmlns:p14="http://schemas.microsoft.com/office/powerpoint/2010/main" val="223679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E80C6FF2-56CD-8943-9BBE-F93C256548FA}" type="datetime1">
              <a:rPr lang="en-US" smtClean="0"/>
              <a:t>3/25/2023</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7" name="Slide Number Placeholder 5"/>
          <p:cNvSpPr>
            <a:spLocks noGrp="1"/>
          </p:cNvSpPr>
          <p:nvPr>
            <p:ph type="sldNum" sz="quarter" idx="12"/>
          </p:nvPr>
        </p:nvSpPr>
        <p:spPr/>
        <p:txBody>
          <a:bodyPr/>
          <a:lstStyle>
            <a:lvl1pPr>
              <a:defRPr/>
            </a:lvl1pPr>
          </a:lstStyle>
          <a:p>
            <a:pPr>
              <a:defRPr/>
            </a:pPr>
            <a:fld id="{A6F97DB9-6F1F-4587-B4D8-7611A9895928}" type="slidenum">
              <a:rPr lang="en-US"/>
              <a:pPr>
                <a:defRPr/>
              </a:pPr>
              <a:t>‹#›</a:t>
            </a:fld>
            <a:r>
              <a:rPr lang="en-US" dirty="0"/>
              <a:t>/11</a:t>
            </a:r>
          </a:p>
        </p:txBody>
      </p:sp>
    </p:spTree>
    <p:extLst>
      <p:ext uri="{BB962C8B-B14F-4D97-AF65-F5344CB8AC3E}">
        <p14:creationId xmlns:p14="http://schemas.microsoft.com/office/powerpoint/2010/main" val="3318395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9D4C1B8-2464-E94E-B686-59A55EF171F5}" type="datetime1">
              <a:rPr lang="en-US" smtClean="0"/>
              <a:t>3/25/2023</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9" name="Slide Number Placeholder 5"/>
          <p:cNvSpPr>
            <a:spLocks noGrp="1"/>
          </p:cNvSpPr>
          <p:nvPr>
            <p:ph type="sldNum" sz="quarter" idx="12"/>
          </p:nvPr>
        </p:nvSpPr>
        <p:spPr/>
        <p:txBody>
          <a:bodyPr/>
          <a:lstStyle>
            <a:lvl1pPr>
              <a:defRPr/>
            </a:lvl1pPr>
          </a:lstStyle>
          <a:p>
            <a:pPr>
              <a:defRPr/>
            </a:pPr>
            <a:fld id="{C8FEAE02-80AB-4832-B1BF-4E3BB3B6CC7E}" type="slidenum">
              <a:rPr lang="en-US"/>
              <a:pPr>
                <a:defRPr/>
              </a:pPr>
              <a:t>‹#›</a:t>
            </a:fld>
            <a:r>
              <a:rPr lang="en-US" dirty="0"/>
              <a:t>/11</a:t>
            </a:r>
          </a:p>
        </p:txBody>
      </p:sp>
    </p:spTree>
    <p:extLst>
      <p:ext uri="{BB962C8B-B14F-4D97-AF65-F5344CB8AC3E}">
        <p14:creationId xmlns:p14="http://schemas.microsoft.com/office/powerpoint/2010/main" val="1229378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201AE65-B6EA-A44E-BDF1-BEC36D174EDC}" type="datetime1">
              <a:rPr lang="en-US" smtClean="0"/>
              <a:t>3/25/2023</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5" name="Slide Number Placeholder 5"/>
          <p:cNvSpPr>
            <a:spLocks noGrp="1"/>
          </p:cNvSpPr>
          <p:nvPr>
            <p:ph type="sldNum" sz="quarter" idx="12"/>
          </p:nvPr>
        </p:nvSpPr>
        <p:spPr/>
        <p:txBody>
          <a:bodyPr/>
          <a:lstStyle>
            <a:lvl1pPr>
              <a:defRPr/>
            </a:lvl1pPr>
          </a:lstStyle>
          <a:p>
            <a:pPr>
              <a:defRPr/>
            </a:pPr>
            <a:fld id="{CC0E600C-8C4E-4143-B853-68A70D9331C7}" type="slidenum">
              <a:rPr lang="en-US"/>
              <a:pPr>
                <a:defRPr/>
              </a:pPr>
              <a:t>‹#›</a:t>
            </a:fld>
            <a:r>
              <a:rPr lang="en-US" dirty="0"/>
              <a:t>/11</a:t>
            </a:r>
          </a:p>
        </p:txBody>
      </p:sp>
    </p:spTree>
    <p:extLst>
      <p:ext uri="{BB962C8B-B14F-4D97-AF65-F5344CB8AC3E}">
        <p14:creationId xmlns:p14="http://schemas.microsoft.com/office/powerpoint/2010/main" val="1438798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96A9E42-0616-524D-A8CD-F798B2A0824B}" type="datetime1">
              <a:rPr lang="en-US" smtClean="0"/>
              <a:t>3/25/2023</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4" name="Slide Number Placeholder 5"/>
          <p:cNvSpPr>
            <a:spLocks noGrp="1"/>
          </p:cNvSpPr>
          <p:nvPr>
            <p:ph type="sldNum" sz="quarter" idx="12"/>
          </p:nvPr>
        </p:nvSpPr>
        <p:spPr/>
        <p:txBody>
          <a:bodyPr/>
          <a:lstStyle>
            <a:lvl1pPr>
              <a:defRPr/>
            </a:lvl1pPr>
          </a:lstStyle>
          <a:p>
            <a:pPr>
              <a:defRPr/>
            </a:pPr>
            <a:fld id="{6D14D644-7D5F-464F-ACE6-65B648A8CD0E}" type="slidenum">
              <a:rPr lang="en-US"/>
              <a:pPr>
                <a:defRPr/>
              </a:pPr>
              <a:t>‹#›</a:t>
            </a:fld>
            <a:r>
              <a:rPr lang="en-US" dirty="0"/>
              <a:t>/11</a:t>
            </a:r>
          </a:p>
        </p:txBody>
      </p:sp>
    </p:spTree>
    <p:extLst>
      <p:ext uri="{BB962C8B-B14F-4D97-AF65-F5344CB8AC3E}">
        <p14:creationId xmlns:p14="http://schemas.microsoft.com/office/powerpoint/2010/main" val="205176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4EDF132-CB03-6D4B-A779-24F2AA54BEBF}" type="datetime1">
              <a:rPr lang="en-US" smtClean="0"/>
              <a:t>3/25/2023</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7" name="Slide Number Placeholder 5"/>
          <p:cNvSpPr>
            <a:spLocks noGrp="1"/>
          </p:cNvSpPr>
          <p:nvPr>
            <p:ph type="sldNum" sz="quarter" idx="12"/>
          </p:nvPr>
        </p:nvSpPr>
        <p:spPr/>
        <p:txBody>
          <a:bodyPr/>
          <a:lstStyle>
            <a:lvl1pPr>
              <a:defRPr/>
            </a:lvl1pPr>
          </a:lstStyle>
          <a:p>
            <a:pPr>
              <a:defRPr/>
            </a:pPr>
            <a:fld id="{CC417B27-8B09-402C-8D0C-F158C101AFFB}" type="slidenum">
              <a:rPr lang="en-US"/>
              <a:pPr>
                <a:defRPr/>
              </a:pPr>
              <a:t>‹#›</a:t>
            </a:fld>
            <a:r>
              <a:rPr lang="en-US" dirty="0"/>
              <a:t>/11</a:t>
            </a:r>
          </a:p>
        </p:txBody>
      </p:sp>
    </p:spTree>
    <p:extLst>
      <p:ext uri="{BB962C8B-B14F-4D97-AF65-F5344CB8AC3E}">
        <p14:creationId xmlns:p14="http://schemas.microsoft.com/office/powerpoint/2010/main" val="3325677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F5C29C8-79AB-0D4D-A8BD-927D16D15049}" type="datetime1">
              <a:rPr lang="en-US" smtClean="0"/>
              <a:t>3/25/2023</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Session 02 - Learning the Java Language </a:t>
            </a:r>
          </a:p>
        </p:txBody>
      </p:sp>
      <p:sp>
        <p:nvSpPr>
          <p:cNvPr id="7" name="Slide Number Placeholder 5"/>
          <p:cNvSpPr>
            <a:spLocks noGrp="1"/>
          </p:cNvSpPr>
          <p:nvPr>
            <p:ph type="sldNum" sz="quarter" idx="12"/>
          </p:nvPr>
        </p:nvSpPr>
        <p:spPr/>
        <p:txBody>
          <a:bodyPr/>
          <a:lstStyle>
            <a:lvl1pPr>
              <a:defRPr/>
            </a:lvl1pPr>
          </a:lstStyle>
          <a:p>
            <a:pPr>
              <a:defRPr/>
            </a:pPr>
            <a:fld id="{D45AB066-4475-48FE-A074-7E4CA38B9454}" type="slidenum">
              <a:rPr lang="en-US"/>
              <a:pPr>
                <a:defRPr/>
              </a:pPr>
              <a:t>‹#›</a:t>
            </a:fld>
            <a:r>
              <a:rPr lang="en-US" dirty="0"/>
              <a:t>/11</a:t>
            </a:r>
          </a:p>
        </p:txBody>
      </p:sp>
    </p:spTree>
    <p:extLst>
      <p:ext uri="{BB962C8B-B14F-4D97-AF65-F5344CB8AC3E}">
        <p14:creationId xmlns:p14="http://schemas.microsoft.com/office/powerpoint/2010/main" val="3289877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pitchFamily="34" charset="0"/>
                <a:cs typeface="Arial" pitchFamily="34" charset="0"/>
              </a:defRPr>
            </a:lvl1pPr>
          </a:lstStyle>
          <a:p>
            <a:pPr>
              <a:defRPr/>
            </a:pPr>
            <a:fld id="{2C850B56-D55B-8247-B434-53FDC787129F}" type="datetime1">
              <a:rPr lang="en-US" smtClean="0"/>
              <a:t>3/25/2023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pitchFamily="34" charset="0"/>
                <a:cs typeface="Arial" pitchFamily="34" charset="0"/>
              </a:defRPr>
            </a:lvl1pPr>
          </a:lstStyle>
          <a:p>
            <a:pPr>
              <a:defRPr/>
            </a:pPr>
            <a:r>
              <a:rPr lang="en-US" dirty="0"/>
              <a:t>Session 02 - Learning the Java Language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itchFamily="34" charset="0"/>
                <a:cs typeface="Arial" pitchFamily="34" charset="0"/>
              </a:defRPr>
            </a:lvl1pPr>
          </a:lstStyle>
          <a:p>
            <a:pPr>
              <a:defRPr/>
            </a:pPr>
            <a:fld id="{2730B33F-D76C-4370-BF16-00D48C2939F7}" type="slidenum">
              <a:rPr lang="en-US" smtClean="0"/>
              <a:pPr>
                <a:defRPr/>
              </a:pPr>
              <a:t>‹#›</a:t>
            </a:fld>
            <a:r>
              <a:rPr lang="en-US" dirty="0"/>
              <a:t>/11</a:t>
            </a:r>
          </a:p>
        </p:txBody>
      </p:sp>
      <p:pic>
        <p:nvPicPr>
          <p:cNvPr id="1031" name="Picture 10"/>
          <p:cNvPicPr>
            <a:picLocks noChangeAspect="1" noChangeArrowheads="1"/>
          </p:cNvPicPr>
          <p:nvPr userDrawn="1"/>
        </p:nvPicPr>
        <p:blipFill>
          <a:blip r:embed="rId13">
            <a:extLst>
              <a:ext uri="{28A0092B-C50C-407E-A947-70E740481C1C}">
                <a14:useLocalDpi xmlns:a14="http://schemas.microsoft.com/office/drawing/2010/main" val="0"/>
              </a:ext>
            </a:extLst>
          </a:blip>
          <a:stretch>
            <a:fillRect/>
          </a:stretch>
        </p:blipFill>
        <p:spPr bwMode="auto">
          <a:xfrm>
            <a:off x="0" y="78105"/>
            <a:ext cx="1600200" cy="32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sldNum="0" hdr="0" ftr="0" dt="0"/>
  <p:txStyles>
    <p:titleStyle>
      <a:lvl1pPr algn="ctr" rtl="0" eaLnBrk="0" fontAlgn="base" hangingPunct="0">
        <a:spcBef>
          <a:spcPct val="0"/>
        </a:spcBef>
        <a:spcAft>
          <a:spcPct val="0"/>
        </a:spcAft>
        <a:defRPr sz="3600" b="1" kern="1200">
          <a:solidFill>
            <a:srgbClr val="002060"/>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customXml" Target="../ink/ink10.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customXml" Target="../ink/ink1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customXml" Target="../ink/ink1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customXml" Target="../ink/ink6.xml"/></Relationships>
</file>

<file path=ppt/slides/_rels/slide9.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customXml" Target="../ink/ink8.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ctrTitle"/>
          </p:nvPr>
        </p:nvSpPr>
        <p:spPr>
          <a:xfrm>
            <a:off x="304800" y="1676400"/>
            <a:ext cx="8534400" cy="2438400"/>
          </a:xfrm>
        </p:spPr>
        <p:txBody>
          <a:bodyPr/>
          <a:lstStyle/>
          <a:p>
            <a:pPr eaLnBrk="1" hangingPunct="1"/>
            <a:r>
              <a:rPr lang="en-US" dirty="0"/>
              <a:t>Segmentation </a:t>
            </a:r>
            <a:br>
              <a:rPr lang="vi-VN" dirty="0">
                <a:latin typeface="Arial" charset="0"/>
                <a:cs typeface="Arial" charset="0"/>
              </a:rPr>
            </a:br>
            <a:r>
              <a:rPr lang="vi-VN" dirty="0">
                <a:latin typeface="Arial" charset="0"/>
                <a:cs typeface="Arial" charset="0"/>
              </a:rPr>
              <a:t>- </a:t>
            </a:r>
            <a:r>
              <a:rPr lang="en-US" b="0" dirty="0"/>
              <a:t>Split and Merge</a:t>
            </a:r>
            <a:endParaRPr lang="en-US" sz="2400" b="0" dirty="0"/>
          </a:p>
        </p:txBody>
      </p:sp>
    </p:spTree>
    <p:extLst>
      <p:ext uri="{BB962C8B-B14F-4D97-AF65-F5344CB8AC3E}">
        <p14:creationId xmlns:p14="http://schemas.microsoft.com/office/powerpoint/2010/main" val="428212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867162"/>
          </a:xfrm>
        </p:spPr>
        <p:txBody>
          <a:bodyPr/>
          <a:lstStyle/>
          <a:p>
            <a:r>
              <a:rPr lang="en-US" sz="4000" dirty="0"/>
              <a:t>Region Splitting</a:t>
            </a: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1490" y="2743200"/>
            <a:ext cx="3402169" cy="3392118"/>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67200" y="3047331"/>
            <a:ext cx="4478678" cy="3087988"/>
          </a:xfrm>
          <a:prstGeom prst="rect">
            <a:avLst/>
          </a:prstGeom>
        </p:spPr>
      </p:pic>
    </p:spTree>
    <p:extLst>
      <p:ext uri="{BB962C8B-B14F-4D97-AF65-F5344CB8AC3E}">
        <p14:creationId xmlns:p14="http://schemas.microsoft.com/office/powerpoint/2010/main" val="1113502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867162"/>
          </a:xfrm>
        </p:spPr>
        <p:txBody>
          <a:bodyPr/>
          <a:lstStyle/>
          <a:p>
            <a:r>
              <a:rPr lang="en-US" sz="4000" dirty="0" err="1"/>
              <a:t>Regio</a:t>
            </a:r>
            <a:r>
              <a:rPr lang="vi-VN" sz="4000" dirty="0"/>
              <a:t>n </a:t>
            </a:r>
            <a:r>
              <a:rPr lang="en-US" sz="4000" dirty="0"/>
              <a:t>Splitting </a:t>
            </a:r>
            <a:r>
              <a:rPr lang="vi-VN" sz="4000" dirty="0"/>
              <a:t>is enough?</a:t>
            </a:r>
            <a:endParaRPr lang="en-US" sz="4000" dirty="0"/>
          </a:p>
        </p:txBody>
      </p:sp>
      <p:sp>
        <p:nvSpPr>
          <p:cNvPr id="7" name="Content Placeholder 2"/>
          <p:cNvSpPr>
            <a:spLocks noGrp="1"/>
          </p:cNvSpPr>
          <p:nvPr>
            <p:ph idx="1"/>
          </p:nvPr>
        </p:nvSpPr>
        <p:spPr>
          <a:xfrm>
            <a:off x="457200" y="1459934"/>
            <a:ext cx="8229600" cy="4896416"/>
          </a:xfrm>
        </p:spPr>
        <p:txBody>
          <a:bodyPr/>
          <a:lstStyle/>
          <a:p>
            <a:pPr>
              <a:lnSpc>
                <a:spcPct val="150000"/>
              </a:lnSpc>
            </a:pPr>
            <a:r>
              <a:rPr lang="vi-VN" sz="2000" dirty="0"/>
              <a:t>Region</a:t>
            </a:r>
            <a:r>
              <a:rPr lang="en-US" sz="2000" dirty="0"/>
              <a:t> splitting </a:t>
            </a:r>
            <a:r>
              <a:rPr lang="vi-VN" sz="2000" dirty="0"/>
              <a:t>only:</a:t>
            </a:r>
            <a:r>
              <a:rPr lang="en-US" sz="2000" dirty="0"/>
              <a:t> the final segmentation would probably contain many </a:t>
            </a:r>
            <a:r>
              <a:rPr lang="en-US" sz="2000" dirty="0" err="1"/>
              <a:t>neighbouring</a:t>
            </a:r>
            <a:r>
              <a:rPr lang="en-US" sz="2000" dirty="0"/>
              <a:t> regions that have identical or similar properties.</a:t>
            </a:r>
          </a:p>
          <a:p>
            <a:pPr>
              <a:lnSpc>
                <a:spcPct val="150000"/>
              </a:lnSpc>
            </a:pPr>
            <a:r>
              <a:rPr lang="en-US" sz="2000" dirty="0"/>
              <a:t> A </a:t>
            </a:r>
            <a:r>
              <a:rPr lang="en-US" sz="2000" b="1" i="1" dirty="0"/>
              <a:t>merging</a:t>
            </a:r>
            <a:r>
              <a:rPr lang="en-US" sz="2000" dirty="0"/>
              <a:t> process is used after each split which compares adjacent regions and merges them if necessary</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A36B485F-8A17-FB0D-DA13-867CD07F236C}"/>
                  </a:ext>
                </a:extLst>
              </p14:cNvPr>
              <p14:cNvContentPartPr/>
              <p14:nvPr/>
            </p14:nvContentPartPr>
            <p14:xfrm>
              <a:off x="770400" y="2529000"/>
              <a:ext cx="3001680" cy="2019960"/>
            </p14:xfrm>
          </p:contentPart>
        </mc:Choice>
        <mc:Fallback>
          <p:pic>
            <p:nvPicPr>
              <p:cNvPr id="2" name="Ink 1">
                <a:extLst>
                  <a:ext uri="{FF2B5EF4-FFF2-40B4-BE49-F238E27FC236}">
                    <a16:creationId xmlns:a16="http://schemas.microsoft.com/office/drawing/2014/main" id="{A36B485F-8A17-FB0D-DA13-867CD07F236C}"/>
                  </a:ext>
                </a:extLst>
              </p:cNvPr>
              <p:cNvPicPr/>
              <p:nvPr/>
            </p:nvPicPr>
            <p:blipFill>
              <a:blip r:embed="rId4"/>
              <a:stretch>
                <a:fillRect/>
              </a:stretch>
            </p:blipFill>
            <p:spPr>
              <a:xfrm>
                <a:off x="761040" y="2519640"/>
                <a:ext cx="3020400" cy="2038680"/>
              </a:xfrm>
              <a:prstGeom prst="rect">
                <a:avLst/>
              </a:prstGeom>
            </p:spPr>
          </p:pic>
        </mc:Fallback>
      </mc:AlternateContent>
    </p:spTree>
    <p:extLst>
      <p:ext uri="{BB962C8B-B14F-4D97-AF65-F5344CB8AC3E}">
        <p14:creationId xmlns:p14="http://schemas.microsoft.com/office/powerpoint/2010/main" val="726371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867162"/>
          </a:xfrm>
        </p:spPr>
        <p:txBody>
          <a:bodyPr/>
          <a:lstStyle/>
          <a:p>
            <a:r>
              <a:rPr lang="en-US" sz="4000" dirty="0" err="1"/>
              <a:t>Regio</a:t>
            </a:r>
            <a:r>
              <a:rPr lang="vi-VN" sz="4000" dirty="0"/>
              <a:t>n </a:t>
            </a:r>
            <a:r>
              <a:rPr lang="en-US" sz="4000" dirty="0"/>
              <a:t>Splitting </a:t>
            </a:r>
            <a:r>
              <a:rPr lang="vi-VN" sz="4000" dirty="0"/>
              <a:t>and Merging</a:t>
            </a:r>
            <a:endParaRPr lang="en-US" sz="4000"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1490" y="2743200"/>
            <a:ext cx="3402169" cy="3392118"/>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67200" y="3047331"/>
            <a:ext cx="4478678" cy="3087988"/>
          </a:xfrm>
          <a:prstGeom prst="rect">
            <a:avLst/>
          </a:prstGeom>
        </p:spPr>
      </p:pic>
      <p:sp>
        <p:nvSpPr>
          <p:cNvPr id="7" name="Rectangle 6"/>
          <p:cNvSpPr/>
          <p:nvPr/>
        </p:nvSpPr>
        <p:spPr>
          <a:xfrm>
            <a:off x="1357085" y="3200400"/>
            <a:ext cx="776515" cy="3810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sz="1100" b="1" dirty="0">
                <a:solidFill>
                  <a:srgbClr val="FF0000"/>
                </a:solidFill>
              </a:rPr>
              <a:t>R123</a:t>
            </a:r>
            <a:endParaRPr lang="en-US" sz="1100" b="1" dirty="0">
              <a:solidFill>
                <a:srgbClr val="FF0000"/>
              </a:solidFill>
            </a:endParaRPr>
          </a:p>
        </p:txBody>
      </p:sp>
      <p:grpSp>
        <p:nvGrpSpPr>
          <p:cNvPr id="18" name="Group 17"/>
          <p:cNvGrpSpPr/>
          <p:nvPr/>
        </p:nvGrpSpPr>
        <p:grpSpPr>
          <a:xfrm>
            <a:off x="6096000" y="5334000"/>
            <a:ext cx="152400" cy="152400"/>
            <a:chOff x="4114800" y="1981200"/>
            <a:chExt cx="152400" cy="152400"/>
          </a:xfrm>
        </p:grpSpPr>
        <p:cxnSp>
          <p:nvCxnSpPr>
            <p:cNvPr id="19" name="Straight Connector 18"/>
            <p:cNvCxnSpPr/>
            <p:nvPr/>
          </p:nvCxnSpPr>
          <p:spPr>
            <a:xfrm>
              <a:off x="4114800" y="2015516"/>
              <a:ext cx="152400" cy="1143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0" name="Straight Connector 19"/>
            <p:cNvCxnSpPr/>
            <p:nvPr/>
          </p:nvCxnSpPr>
          <p:spPr>
            <a:xfrm flipH="1">
              <a:off x="4114801" y="1981200"/>
              <a:ext cx="152399" cy="152400"/>
            </a:xfrm>
            <a:prstGeom prst="line">
              <a:avLst/>
            </a:prstGeom>
          </p:spPr>
          <p:style>
            <a:lnRef idx="1">
              <a:schemeClr val="accent2"/>
            </a:lnRef>
            <a:fillRef idx="0">
              <a:schemeClr val="accent2"/>
            </a:fillRef>
            <a:effectRef idx="0">
              <a:schemeClr val="accent2"/>
            </a:effectRef>
            <a:fontRef idx="minor">
              <a:schemeClr val="tx1"/>
            </a:fontRef>
          </p:style>
        </p:cxnSp>
      </p:grpSp>
      <p:sp>
        <p:nvSpPr>
          <p:cNvPr id="22" name="Rectangle 21"/>
          <p:cNvSpPr/>
          <p:nvPr/>
        </p:nvSpPr>
        <p:spPr>
          <a:xfrm>
            <a:off x="6477001" y="5638800"/>
            <a:ext cx="533400" cy="47809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b="1" dirty="0">
              <a:solidFill>
                <a:srgbClr val="FF0000"/>
              </a:solidFill>
            </a:endParaRPr>
          </a:p>
        </p:txBody>
      </p:sp>
      <p:grpSp>
        <p:nvGrpSpPr>
          <p:cNvPr id="24" name="Group 23"/>
          <p:cNvGrpSpPr/>
          <p:nvPr/>
        </p:nvGrpSpPr>
        <p:grpSpPr>
          <a:xfrm>
            <a:off x="6667501" y="5801648"/>
            <a:ext cx="152400" cy="152400"/>
            <a:chOff x="3962400" y="1828800"/>
            <a:chExt cx="152400" cy="152400"/>
          </a:xfrm>
        </p:grpSpPr>
        <p:cxnSp>
          <p:nvCxnSpPr>
            <p:cNvPr id="25" name="Straight Connector 24"/>
            <p:cNvCxnSpPr/>
            <p:nvPr/>
          </p:nvCxnSpPr>
          <p:spPr>
            <a:xfrm>
              <a:off x="3962400" y="1863116"/>
              <a:ext cx="152400" cy="1143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6" name="Straight Connector 25"/>
            <p:cNvCxnSpPr/>
            <p:nvPr/>
          </p:nvCxnSpPr>
          <p:spPr>
            <a:xfrm flipH="1">
              <a:off x="3962401" y="1828800"/>
              <a:ext cx="152399" cy="152400"/>
            </a:xfrm>
            <a:prstGeom prst="line">
              <a:avLst/>
            </a:prstGeom>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CA64487F-5071-8513-1A55-E430B1BE9E96}"/>
                  </a:ext>
                </a:extLst>
              </p14:cNvPr>
              <p14:cNvContentPartPr/>
              <p14:nvPr/>
            </p14:nvContentPartPr>
            <p14:xfrm>
              <a:off x="442080" y="2158920"/>
              <a:ext cx="6816960" cy="3999600"/>
            </p14:xfrm>
          </p:contentPart>
        </mc:Choice>
        <mc:Fallback>
          <p:pic>
            <p:nvPicPr>
              <p:cNvPr id="2" name="Ink 1">
                <a:extLst>
                  <a:ext uri="{FF2B5EF4-FFF2-40B4-BE49-F238E27FC236}">
                    <a16:creationId xmlns:a16="http://schemas.microsoft.com/office/drawing/2014/main" id="{CA64487F-5071-8513-1A55-E430B1BE9E96}"/>
                  </a:ext>
                </a:extLst>
              </p:cNvPr>
              <p:cNvPicPr/>
              <p:nvPr/>
            </p:nvPicPr>
            <p:blipFill>
              <a:blip r:embed="rId6"/>
              <a:stretch>
                <a:fillRect/>
              </a:stretch>
            </p:blipFill>
            <p:spPr>
              <a:xfrm>
                <a:off x="432720" y="2149560"/>
                <a:ext cx="6835680" cy="4018320"/>
              </a:xfrm>
              <a:prstGeom prst="rect">
                <a:avLst/>
              </a:prstGeom>
            </p:spPr>
          </p:pic>
        </mc:Fallback>
      </mc:AlternateContent>
    </p:spTree>
    <p:extLst>
      <p:ext uri="{BB962C8B-B14F-4D97-AF65-F5344CB8AC3E}">
        <p14:creationId xmlns:p14="http://schemas.microsoft.com/office/powerpoint/2010/main" val="1010528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867162"/>
          </a:xfrm>
        </p:spPr>
        <p:txBody>
          <a:bodyPr/>
          <a:lstStyle/>
          <a:p>
            <a:r>
              <a:rPr lang="en-US" sz="4000" dirty="0"/>
              <a:t>Graph-based Segmentation</a:t>
            </a:r>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2972" y="1676400"/>
            <a:ext cx="8198056" cy="4679950"/>
          </a:xfrm>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BB3004C1-F393-4897-8500-1AD8634D9820}"/>
                  </a:ext>
                </a:extLst>
              </p14:cNvPr>
              <p14:cNvContentPartPr/>
              <p14:nvPr/>
            </p14:nvContentPartPr>
            <p14:xfrm>
              <a:off x="1236600" y="4638240"/>
              <a:ext cx="6922440" cy="1845000"/>
            </p14:xfrm>
          </p:contentPart>
        </mc:Choice>
        <mc:Fallback>
          <p:pic>
            <p:nvPicPr>
              <p:cNvPr id="3" name="Ink 2">
                <a:extLst>
                  <a:ext uri="{FF2B5EF4-FFF2-40B4-BE49-F238E27FC236}">
                    <a16:creationId xmlns:a16="http://schemas.microsoft.com/office/drawing/2014/main" id="{BB3004C1-F393-4897-8500-1AD8634D9820}"/>
                  </a:ext>
                </a:extLst>
              </p:cNvPr>
              <p:cNvPicPr/>
              <p:nvPr/>
            </p:nvPicPr>
            <p:blipFill>
              <a:blip r:embed="rId5"/>
              <a:stretch>
                <a:fillRect/>
              </a:stretch>
            </p:blipFill>
            <p:spPr>
              <a:xfrm>
                <a:off x="1227240" y="4628880"/>
                <a:ext cx="6941160" cy="1863720"/>
              </a:xfrm>
              <a:prstGeom prst="rect">
                <a:avLst/>
              </a:prstGeom>
            </p:spPr>
          </p:pic>
        </mc:Fallback>
      </mc:AlternateContent>
    </p:spTree>
    <p:extLst>
      <p:ext uri="{BB962C8B-B14F-4D97-AF65-F5344CB8AC3E}">
        <p14:creationId xmlns:p14="http://schemas.microsoft.com/office/powerpoint/2010/main" val="243268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867162"/>
          </a:xfrm>
        </p:spPr>
        <p:txBody>
          <a:bodyPr/>
          <a:lstStyle/>
          <a:p>
            <a:r>
              <a:rPr lang="en-US" sz="4000" dirty="0"/>
              <a:t>Graph-based Segmentation</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0556" y="1761935"/>
            <a:ext cx="8229600" cy="2189956"/>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811" y="4132637"/>
            <a:ext cx="8189490" cy="2387158"/>
          </a:xfrm>
          <a:prstGeom prst="rect">
            <a:avLst/>
          </a:prstGeom>
        </p:spPr>
      </p:pic>
    </p:spTree>
    <p:extLst>
      <p:ext uri="{BB962C8B-B14F-4D97-AF65-F5344CB8AC3E}">
        <p14:creationId xmlns:p14="http://schemas.microsoft.com/office/powerpoint/2010/main" val="1985433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867162"/>
          </a:xfrm>
        </p:spPr>
        <p:txBody>
          <a:bodyPr/>
          <a:lstStyle/>
          <a:p>
            <a:r>
              <a:rPr lang="en-US" sz="4000" dirty="0"/>
              <a:t>Probabilistic Aggregation</a:t>
            </a:r>
          </a:p>
        </p:txBody>
      </p:sp>
      <p:sp>
        <p:nvSpPr>
          <p:cNvPr id="7" name="Content Placeholder 2"/>
          <p:cNvSpPr>
            <a:spLocks noGrp="1"/>
          </p:cNvSpPr>
          <p:nvPr>
            <p:ph idx="1"/>
          </p:nvPr>
        </p:nvSpPr>
        <p:spPr>
          <a:xfrm>
            <a:off x="457200" y="1676400"/>
            <a:ext cx="8229600" cy="4679950"/>
          </a:xfrm>
        </p:spPr>
        <p:txBody>
          <a:bodyPr/>
          <a:lstStyle/>
          <a:p>
            <a:pPr>
              <a:lnSpc>
                <a:spcPct val="150000"/>
              </a:lnSpc>
            </a:pPr>
            <a:r>
              <a:rPr lang="en-US" sz="2000" dirty="0"/>
              <a:t>Probabilistic merging algorithm based on two cues, namely gray-level similarity and texture similarity.</a:t>
            </a:r>
          </a:p>
          <a:p>
            <a:pPr>
              <a:lnSpc>
                <a:spcPct val="150000"/>
              </a:lnSpc>
            </a:pPr>
            <a:r>
              <a:rPr lang="en-US" sz="2000" dirty="0"/>
              <a:t>The gray-level similarity between regions </a:t>
            </a:r>
            <a:r>
              <a:rPr lang="en-US" sz="2000" dirty="0" err="1"/>
              <a:t>Ri</a:t>
            </a:r>
            <a:r>
              <a:rPr lang="en-US" sz="2000" dirty="0"/>
              <a:t> and </a:t>
            </a:r>
            <a:r>
              <a:rPr lang="en-US" sz="2000" dirty="0" err="1"/>
              <a:t>Rj</a:t>
            </a:r>
            <a:r>
              <a:rPr lang="en-US" sz="2000" dirty="0"/>
              <a:t> is based on the minimal external difference from other neighboring regions</a:t>
            </a:r>
          </a:p>
          <a:p>
            <a:pPr marL="0" indent="0">
              <a:lnSpc>
                <a:spcPct val="150000"/>
              </a:lnSpc>
              <a:buNone/>
            </a:pPr>
            <a:endParaRPr lang="en-US" sz="2000" dirty="0"/>
          </a:p>
          <a:p>
            <a:pPr>
              <a:lnSpc>
                <a:spcPct val="150000"/>
              </a:lnSpc>
            </a:pPr>
            <a:r>
              <a:rPr lang="en-US" sz="2000" dirty="0"/>
              <a:t>This is compared to the average intensity difference: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3581400"/>
            <a:ext cx="3276600" cy="534273"/>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90222" y="4793461"/>
            <a:ext cx="2590800" cy="885100"/>
          </a:xfrm>
          <a:prstGeom prst="rect">
            <a:avLst/>
          </a:prstGeom>
        </p:spPr>
      </p:pic>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2A46229F-308C-5B4B-349C-0F4EE883FE3E}"/>
                  </a:ext>
                </a:extLst>
              </p14:cNvPr>
              <p14:cNvContentPartPr/>
              <p14:nvPr/>
            </p14:nvContentPartPr>
            <p14:xfrm>
              <a:off x="4341240" y="543240"/>
              <a:ext cx="4631400" cy="5437080"/>
            </p14:xfrm>
          </p:contentPart>
        </mc:Choice>
        <mc:Fallback>
          <p:pic>
            <p:nvPicPr>
              <p:cNvPr id="4" name="Ink 3">
                <a:extLst>
                  <a:ext uri="{FF2B5EF4-FFF2-40B4-BE49-F238E27FC236}">
                    <a16:creationId xmlns:a16="http://schemas.microsoft.com/office/drawing/2014/main" id="{2A46229F-308C-5B4B-349C-0F4EE883FE3E}"/>
                  </a:ext>
                </a:extLst>
              </p:cNvPr>
              <p:cNvPicPr/>
              <p:nvPr/>
            </p:nvPicPr>
            <p:blipFill>
              <a:blip r:embed="rId6"/>
              <a:stretch>
                <a:fillRect/>
              </a:stretch>
            </p:blipFill>
            <p:spPr>
              <a:xfrm>
                <a:off x="4331880" y="533880"/>
                <a:ext cx="4650120" cy="5455800"/>
              </a:xfrm>
              <a:prstGeom prst="rect">
                <a:avLst/>
              </a:prstGeom>
            </p:spPr>
          </p:pic>
        </mc:Fallback>
      </mc:AlternateContent>
    </p:spTree>
    <p:extLst>
      <p:ext uri="{BB962C8B-B14F-4D97-AF65-F5344CB8AC3E}">
        <p14:creationId xmlns:p14="http://schemas.microsoft.com/office/powerpoint/2010/main" val="968338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867162"/>
          </a:xfrm>
        </p:spPr>
        <p:txBody>
          <a:bodyPr/>
          <a:lstStyle/>
          <a:p>
            <a:r>
              <a:rPr lang="en-US" sz="4000" dirty="0"/>
              <a:t>Probabilistic Aggregation</a:t>
            </a:r>
          </a:p>
        </p:txBody>
      </p:sp>
      <p:sp>
        <p:nvSpPr>
          <p:cNvPr id="7" name="Content Placeholder 2"/>
          <p:cNvSpPr>
            <a:spLocks noGrp="1"/>
          </p:cNvSpPr>
          <p:nvPr>
            <p:ph idx="1"/>
          </p:nvPr>
        </p:nvSpPr>
        <p:spPr>
          <a:xfrm>
            <a:off x="457200" y="1676400"/>
            <a:ext cx="8229600" cy="4679950"/>
          </a:xfrm>
        </p:spPr>
        <p:txBody>
          <a:bodyPr/>
          <a:lstStyle/>
          <a:p>
            <a:pPr>
              <a:lnSpc>
                <a:spcPct val="150000"/>
              </a:lnSpc>
            </a:pPr>
            <a:r>
              <a:rPr lang="en-US" sz="2000" dirty="0"/>
              <a:t>The texture similarity is defined using relative differences between histogram bins of simple oriented </a:t>
            </a:r>
            <a:r>
              <a:rPr lang="en-US" sz="2000" dirty="0" err="1"/>
              <a:t>Sobel</a:t>
            </a:r>
            <a:r>
              <a:rPr lang="en-US" sz="2000" dirty="0"/>
              <a:t> filter responses. The pairwise statistics </a:t>
            </a:r>
            <a:r>
              <a:rPr lang="en-US" sz="2000" dirty="0" err="1"/>
              <a:t>σ</a:t>
            </a:r>
            <a:r>
              <a:rPr lang="en-US" sz="2000" dirty="0"/>
              <a:t>+ and </a:t>
            </a:r>
            <a:r>
              <a:rPr lang="en-US" sz="2000" dirty="0" err="1"/>
              <a:t>σ</a:t>
            </a:r>
            <a:r>
              <a:rPr lang="en-US" sz="2000" dirty="0"/>
              <a:t>− are used to compute the likelihoods </a:t>
            </a:r>
            <a:r>
              <a:rPr lang="en-US" sz="2000" dirty="0" err="1"/>
              <a:t>pij</a:t>
            </a:r>
            <a:r>
              <a:rPr lang="en-US" sz="2000" dirty="0"/>
              <a:t> that two regions should be merged</a:t>
            </a:r>
          </a:p>
          <a:p>
            <a:pPr>
              <a:lnSpc>
                <a:spcPct val="150000"/>
              </a:lnSpc>
            </a:pPr>
            <a:endParaRPr lang="en-US" sz="2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709742"/>
            <a:ext cx="7848600" cy="2664193"/>
          </a:xfrm>
          <a:prstGeom prst="rect">
            <a:avLst/>
          </a:prstGeom>
        </p:spPr>
      </p:pic>
    </p:spTree>
    <p:extLst>
      <p:ext uri="{BB962C8B-B14F-4D97-AF65-F5344CB8AC3E}">
        <p14:creationId xmlns:p14="http://schemas.microsoft.com/office/powerpoint/2010/main" val="107734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274638"/>
            <a:ext cx="8610600" cy="1143000"/>
          </a:xfrm>
        </p:spPr>
        <p:txBody>
          <a:bodyPr/>
          <a:lstStyle/>
          <a:p>
            <a:r>
              <a:rPr lang="en-US" sz="4000" dirty="0"/>
              <a:t>Summary</a:t>
            </a:r>
          </a:p>
        </p:txBody>
      </p:sp>
      <p:sp>
        <p:nvSpPr>
          <p:cNvPr id="4101" name="Rectangle 3"/>
          <p:cNvSpPr>
            <a:spLocks noGrp="1"/>
          </p:cNvSpPr>
          <p:nvPr>
            <p:ph type="body" idx="1"/>
          </p:nvPr>
        </p:nvSpPr>
        <p:spPr/>
        <p:txBody>
          <a:bodyPr/>
          <a:lstStyle/>
          <a:p>
            <a:pPr>
              <a:lnSpc>
                <a:spcPct val="150000"/>
              </a:lnSpc>
              <a:buClrTx/>
              <a:buSzTx/>
              <a:buFont typeface="Arial" charset="0"/>
              <a:buChar char="•"/>
            </a:pPr>
            <a:r>
              <a:rPr lang="en-US" sz="2800" dirty="0">
                <a:latin typeface="Calibri" charset="0"/>
                <a:ea typeface="Calibri" charset="0"/>
                <a:cs typeface="Calibri" charset="0"/>
              </a:rPr>
              <a:t>Learn segmentation techniques using the Split and merge method.</a:t>
            </a:r>
          </a:p>
          <a:p>
            <a:pPr>
              <a:lnSpc>
                <a:spcPct val="150000"/>
              </a:lnSpc>
              <a:buClrTx/>
              <a:buSzTx/>
              <a:buFont typeface="Arial" charset="0"/>
              <a:buChar char="•"/>
            </a:pPr>
            <a:r>
              <a:rPr lang="en-US" sz="2800" dirty="0">
                <a:latin typeface="Calibri" charset="0"/>
                <a:ea typeface="Calibri" charset="0"/>
                <a:cs typeface="Calibri" charset="0"/>
              </a:rPr>
              <a:t>Watershed technique.</a:t>
            </a:r>
          </a:p>
          <a:p>
            <a:pPr>
              <a:lnSpc>
                <a:spcPct val="150000"/>
              </a:lnSpc>
              <a:buClrTx/>
              <a:buSzTx/>
              <a:buFont typeface="Arial" charset="0"/>
              <a:buChar char="•"/>
            </a:pPr>
            <a:r>
              <a:rPr lang="en-US" sz="2800" dirty="0">
                <a:latin typeface="Calibri" charset="0"/>
                <a:ea typeface="Calibri" charset="0"/>
                <a:cs typeface="Calibri" charset="0"/>
              </a:rPr>
              <a:t>Region </a:t>
            </a:r>
            <a:r>
              <a:rPr lang="vi-VN" sz="2800" dirty="0">
                <a:latin typeface="Calibri" charset="0"/>
                <a:ea typeface="Calibri" charset="0"/>
                <a:cs typeface="Calibri" charset="0"/>
              </a:rPr>
              <a:t>methods: </a:t>
            </a:r>
            <a:r>
              <a:rPr lang="en-US" sz="2800" dirty="0">
                <a:latin typeface="Calibri" charset="0"/>
                <a:ea typeface="Calibri" charset="0"/>
                <a:cs typeface="Calibri" charset="0"/>
              </a:rPr>
              <a:t>splitting, merging.</a:t>
            </a:r>
          </a:p>
          <a:p>
            <a:pPr>
              <a:lnSpc>
                <a:spcPct val="150000"/>
              </a:lnSpc>
              <a:buClrTx/>
              <a:buSzTx/>
              <a:buFont typeface="Arial" charset="0"/>
              <a:buChar char="•"/>
            </a:pPr>
            <a:r>
              <a:rPr lang="en-US" sz="2800" dirty="0">
                <a:latin typeface="Calibri" charset="0"/>
                <a:ea typeface="Calibri" charset="0"/>
                <a:cs typeface="Calibri" charset="0"/>
              </a:rPr>
              <a:t>Graph-based segmentation.</a:t>
            </a:r>
          </a:p>
          <a:p>
            <a:pPr>
              <a:lnSpc>
                <a:spcPct val="150000"/>
              </a:lnSpc>
              <a:buClrTx/>
              <a:buSzTx/>
              <a:buFont typeface="Arial" charset="0"/>
              <a:buChar char="•"/>
            </a:pPr>
            <a:r>
              <a:rPr lang="en-US" sz="2800" dirty="0">
                <a:latin typeface="Calibri" charset="0"/>
                <a:ea typeface="Calibri" charset="0"/>
                <a:cs typeface="Calibri" charset="0"/>
              </a:rPr>
              <a:t>Probabilistic aggregation.</a:t>
            </a:r>
          </a:p>
        </p:txBody>
      </p:sp>
    </p:spTree>
    <p:extLst>
      <p:ext uri="{BB962C8B-B14F-4D97-AF65-F5344CB8AC3E}">
        <p14:creationId xmlns:p14="http://schemas.microsoft.com/office/powerpoint/2010/main" val="1051502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p:cNvSpPr>
          <p:nvPr>
            <p:ph type="title"/>
          </p:nvPr>
        </p:nvSpPr>
        <p:spPr>
          <a:xfrm>
            <a:off x="449855" y="457200"/>
            <a:ext cx="8229600" cy="639762"/>
          </a:xfrm>
        </p:spPr>
        <p:txBody>
          <a:bodyPr/>
          <a:lstStyle/>
          <a:p>
            <a:r>
              <a:rPr lang="en-US" sz="4000" dirty="0"/>
              <a:t>Objectives</a:t>
            </a:r>
          </a:p>
        </p:txBody>
      </p:sp>
      <p:sp>
        <p:nvSpPr>
          <p:cNvPr id="3077" name="Rectangle 3"/>
          <p:cNvSpPr>
            <a:spLocks noGrp="1"/>
          </p:cNvSpPr>
          <p:nvPr>
            <p:ph type="body" idx="1"/>
          </p:nvPr>
        </p:nvSpPr>
        <p:spPr>
          <a:xfrm>
            <a:off x="480151" y="1425900"/>
            <a:ext cx="8458200" cy="4618038"/>
          </a:xfrm>
        </p:spPr>
        <p:txBody>
          <a:bodyPr/>
          <a:lstStyle/>
          <a:p>
            <a:pPr>
              <a:lnSpc>
                <a:spcPct val="150000"/>
              </a:lnSpc>
              <a:buClrTx/>
              <a:buSzTx/>
              <a:buFont typeface="Arial" charset="0"/>
              <a:buChar char="•"/>
            </a:pPr>
            <a:r>
              <a:rPr lang="en-US" sz="3000" dirty="0">
                <a:latin typeface="Calibri" charset="0"/>
                <a:ea typeface="Calibri" charset="0"/>
                <a:cs typeface="Calibri" charset="0"/>
              </a:rPr>
              <a:t>Learn segmentation techniques using the Split and merge method.</a:t>
            </a:r>
          </a:p>
          <a:p>
            <a:pPr>
              <a:lnSpc>
                <a:spcPct val="150000"/>
              </a:lnSpc>
              <a:buClrTx/>
              <a:buSzTx/>
              <a:buFont typeface="Arial" charset="0"/>
              <a:buChar char="•"/>
            </a:pPr>
            <a:r>
              <a:rPr lang="en-US" sz="3000" dirty="0">
                <a:latin typeface="Calibri" charset="0"/>
                <a:ea typeface="Calibri" charset="0"/>
                <a:cs typeface="Calibri" charset="0"/>
              </a:rPr>
              <a:t>Watershed technique.</a:t>
            </a:r>
          </a:p>
          <a:p>
            <a:pPr>
              <a:lnSpc>
                <a:spcPct val="150000"/>
              </a:lnSpc>
              <a:buClrTx/>
              <a:buSzTx/>
              <a:buFont typeface="Arial" charset="0"/>
              <a:buChar char="•"/>
            </a:pPr>
            <a:r>
              <a:rPr lang="en-US" sz="3000" dirty="0">
                <a:latin typeface="Calibri" charset="0"/>
                <a:ea typeface="Calibri" charset="0"/>
                <a:cs typeface="Calibri" charset="0"/>
              </a:rPr>
              <a:t>Region </a:t>
            </a:r>
            <a:r>
              <a:rPr lang="vi-VN" sz="3000" dirty="0">
                <a:latin typeface="Calibri" charset="0"/>
                <a:ea typeface="Calibri" charset="0"/>
                <a:cs typeface="Calibri" charset="0"/>
              </a:rPr>
              <a:t>methods: </a:t>
            </a:r>
            <a:r>
              <a:rPr lang="en-US" sz="3000" dirty="0">
                <a:latin typeface="Calibri" charset="0"/>
                <a:ea typeface="Calibri" charset="0"/>
                <a:cs typeface="Calibri" charset="0"/>
              </a:rPr>
              <a:t>splitting, merging.</a:t>
            </a:r>
          </a:p>
          <a:p>
            <a:pPr>
              <a:lnSpc>
                <a:spcPct val="150000"/>
              </a:lnSpc>
              <a:buClrTx/>
              <a:buSzTx/>
              <a:buFont typeface="Arial" charset="0"/>
              <a:buChar char="•"/>
            </a:pPr>
            <a:r>
              <a:rPr lang="en-US" sz="3000" dirty="0">
                <a:latin typeface="Calibri" charset="0"/>
                <a:ea typeface="Calibri" charset="0"/>
                <a:cs typeface="Calibri" charset="0"/>
              </a:rPr>
              <a:t>Graph-based segmentation.</a:t>
            </a:r>
          </a:p>
          <a:p>
            <a:pPr>
              <a:lnSpc>
                <a:spcPct val="150000"/>
              </a:lnSpc>
              <a:buClrTx/>
              <a:buSzTx/>
              <a:buFont typeface="Arial" charset="0"/>
              <a:buChar char="•"/>
            </a:pPr>
            <a:r>
              <a:rPr lang="en-US" sz="3000" dirty="0">
                <a:latin typeface="Calibri" charset="0"/>
                <a:ea typeface="Calibri" charset="0"/>
                <a:cs typeface="Calibri" charset="0"/>
              </a:rPr>
              <a:t>Probabilistic aggregation.</a:t>
            </a:r>
          </a:p>
        </p:txBody>
      </p:sp>
    </p:spTree>
    <p:extLst>
      <p:ext uri="{BB962C8B-B14F-4D97-AF65-F5344CB8AC3E}">
        <p14:creationId xmlns:p14="http://schemas.microsoft.com/office/powerpoint/2010/main" val="2971645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867162"/>
          </a:xfrm>
        </p:spPr>
        <p:txBody>
          <a:bodyPr/>
          <a:lstStyle/>
          <a:p>
            <a:r>
              <a:rPr lang="en-US" sz="4000" dirty="0"/>
              <a:t>What are different?</a:t>
            </a:r>
          </a:p>
        </p:txBody>
      </p:sp>
      <p:sp>
        <p:nvSpPr>
          <p:cNvPr id="7" name="Content Placeholder 2"/>
          <p:cNvSpPr>
            <a:spLocks noGrp="1"/>
          </p:cNvSpPr>
          <p:nvPr>
            <p:ph idx="1"/>
          </p:nvPr>
        </p:nvSpPr>
        <p:spPr>
          <a:xfrm>
            <a:off x="457200" y="1676400"/>
            <a:ext cx="8229600" cy="4679950"/>
          </a:xfrm>
        </p:spPr>
        <p:txBody>
          <a:bodyPr/>
          <a:lstStyle/>
          <a:p>
            <a:pPr>
              <a:lnSpc>
                <a:spcPct val="150000"/>
              </a:lnSpc>
            </a:pPr>
            <a:r>
              <a:rPr lang="en-US" sz="2000" dirty="0"/>
              <a:t>Threshold: single threshold is rarely sufficient for the whole image because of lighting and intra-object statistical variations </a:t>
            </a:r>
          </a:p>
          <a:p>
            <a:pPr>
              <a:lnSpc>
                <a:spcPct val="150000"/>
              </a:lnSpc>
            </a:pPr>
            <a:r>
              <a:rPr lang="en-US" sz="2000" dirty="0"/>
              <a:t>Using recursively splitting the whole image into pieces based on region statistics or, conversely, merging pixels and regions together in a hierarchical fashion. </a:t>
            </a:r>
          </a:p>
          <a:p>
            <a:pPr>
              <a:lnSpc>
                <a:spcPct val="150000"/>
              </a:lnSpc>
            </a:pPr>
            <a:r>
              <a:rPr lang="en-US" sz="2000" dirty="0"/>
              <a:t>It is also possible to combine both splitting and merging by starting with a medium-grain segmentation and then allowing both merging and splitting operations.</a:t>
            </a:r>
          </a:p>
          <a:p>
            <a:pPr>
              <a:lnSpc>
                <a:spcPct val="150000"/>
              </a:lnSpc>
            </a:pPr>
            <a:endParaRPr lang="en-US" sz="2000"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E5022C84-6616-983C-959E-BC9E6E33F0D1}"/>
                  </a:ext>
                </a:extLst>
              </p14:cNvPr>
              <p14:cNvContentPartPr/>
              <p14:nvPr/>
            </p14:nvContentPartPr>
            <p14:xfrm>
              <a:off x="1600920" y="3065040"/>
              <a:ext cx="4243320" cy="2118240"/>
            </p14:xfrm>
          </p:contentPart>
        </mc:Choice>
        <mc:Fallback>
          <p:pic>
            <p:nvPicPr>
              <p:cNvPr id="2" name="Ink 1">
                <a:extLst>
                  <a:ext uri="{FF2B5EF4-FFF2-40B4-BE49-F238E27FC236}">
                    <a16:creationId xmlns:a16="http://schemas.microsoft.com/office/drawing/2014/main" id="{E5022C84-6616-983C-959E-BC9E6E33F0D1}"/>
                  </a:ext>
                </a:extLst>
              </p:cNvPr>
              <p:cNvPicPr/>
              <p:nvPr/>
            </p:nvPicPr>
            <p:blipFill>
              <a:blip r:embed="rId4"/>
              <a:stretch>
                <a:fillRect/>
              </a:stretch>
            </p:blipFill>
            <p:spPr>
              <a:xfrm>
                <a:off x="1591560" y="3055680"/>
                <a:ext cx="4262040" cy="213696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867162"/>
          </a:xfrm>
        </p:spPr>
        <p:txBody>
          <a:bodyPr/>
          <a:lstStyle/>
          <a:p>
            <a:r>
              <a:rPr lang="en-US" sz="4000" dirty="0"/>
              <a:t>Split and merge Segmentation</a:t>
            </a:r>
          </a:p>
        </p:txBody>
      </p:sp>
      <p:sp>
        <p:nvSpPr>
          <p:cNvPr id="7" name="Content Placeholder 2"/>
          <p:cNvSpPr>
            <a:spLocks noGrp="1"/>
          </p:cNvSpPr>
          <p:nvPr>
            <p:ph idx="1"/>
          </p:nvPr>
        </p:nvSpPr>
        <p:spPr>
          <a:xfrm>
            <a:off x="457200" y="1676400"/>
            <a:ext cx="8229600" cy="4679950"/>
          </a:xfrm>
        </p:spPr>
        <p:txBody>
          <a:bodyPr/>
          <a:lstStyle/>
          <a:p>
            <a:pPr>
              <a:lnSpc>
                <a:spcPct val="150000"/>
              </a:lnSpc>
            </a:pPr>
            <a:r>
              <a:rPr lang="vi-VN" sz="2000" b="1" dirty="0"/>
              <a:t>Algorithm</a:t>
            </a:r>
            <a:r>
              <a:rPr lang="vi-VN" sz="2000" dirty="0"/>
              <a:t>:</a:t>
            </a:r>
          </a:p>
          <a:p>
            <a:pPr lvl="1">
              <a:lnSpc>
                <a:spcPct val="150000"/>
              </a:lnSpc>
            </a:pPr>
            <a:r>
              <a:rPr lang="en-US" sz="2000" dirty="0"/>
              <a:t>Define the criterion to be used for homogeneity</a:t>
            </a:r>
          </a:p>
          <a:p>
            <a:pPr lvl="1">
              <a:lnSpc>
                <a:spcPct val="150000"/>
              </a:lnSpc>
            </a:pPr>
            <a:r>
              <a:rPr lang="en-US" sz="2000" dirty="0"/>
              <a:t>Split the image into equal size regions</a:t>
            </a:r>
          </a:p>
          <a:p>
            <a:pPr lvl="1">
              <a:lnSpc>
                <a:spcPct val="150000"/>
              </a:lnSpc>
            </a:pPr>
            <a:r>
              <a:rPr lang="en-US" sz="2000" dirty="0"/>
              <a:t>Calculate homogeneity for each region</a:t>
            </a:r>
          </a:p>
          <a:p>
            <a:pPr lvl="1">
              <a:lnSpc>
                <a:spcPct val="150000"/>
              </a:lnSpc>
            </a:pPr>
            <a:r>
              <a:rPr lang="en-US" sz="2000" dirty="0"/>
              <a:t>If the region is homogeneous, then merge it with neighbors</a:t>
            </a:r>
          </a:p>
          <a:p>
            <a:pPr lvl="1">
              <a:lnSpc>
                <a:spcPct val="150000"/>
              </a:lnSpc>
            </a:pPr>
            <a:r>
              <a:rPr lang="en-US" sz="2000" dirty="0"/>
              <a:t>The process is repeated until all regions pass the homogeneity test</a:t>
            </a:r>
          </a:p>
          <a:p>
            <a:pPr>
              <a:lnSpc>
                <a:spcPct val="150000"/>
              </a:lnSpc>
            </a:pPr>
            <a:endParaRPr lang="en-US" sz="2000"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0581A299-0DE2-5881-490A-05282187A76F}"/>
                  </a:ext>
                </a:extLst>
              </p14:cNvPr>
              <p14:cNvContentPartPr/>
              <p14:nvPr/>
            </p14:nvContentPartPr>
            <p14:xfrm>
              <a:off x="2812680" y="2252520"/>
              <a:ext cx="5820120" cy="2068200"/>
            </p14:xfrm>
          </p:contentPart>
        </mc:Choice>
        <mc:Fallback>
          <p:pic>
            <p:nvPicPr>
              <p:cNvPr id="2" name="Ink 1">
                <a:extLst>
                  <a:ext uri="{FF2B5EF4-FFF2-40B4-BE49-F238E27FC236}">
                    <a16:creationId xmlns:a16="http://schemas.microsoft.com/office/drawing/2014/main" id="{0581A299-0DE2-5881-490A-05282187A76F}"/>
                  </a:ext>
                </a:extLst>
              </p:cNvPr>
              <p:cNvPicPr/>
              <p:nvPr/>
            </p:nvPicPr>
            <p:blipFill>
              <a:blip r:embed="rId4"/>
              <a:stretch>
                <a:fillRect/>
              </a:stretch>
            </p:blipFill>
            <p:spPr>
              <a:xfrm>
                <a:off x="2803320" y="2243160"/>
                <a:ext cx="5838840" cy="2086920"/>
              </a:xfrm>
              <a:prstGeom prst="rect">
                <a:avLst/>
              </a:prstGeom>
            </p:spPr>
          </p:pic>
        </mc:Fallback>
      </mc:AlternateContent>
    </p:spTree>
    <p:extLst>
      <p:ext uri="{BB962C8B-B14F-4D97-AF65-F5344CB8AC3E}">
        <p14:creationId xmlns:p14="http://schemas.microsoft.com/office/powerpoint/2010/main" val="1892066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867162"/>
          </a:xfrm>
        </p:spPr>
        <p:txBody>
          <a:bodyPr/>
          <a:lstStyle/>
          <a:p>
            <a:r>
              <a:rPr lang="en-US" sz="4000" dirty="0"/>
              <a:t>Watershed</a:t>
            </a:r>
          </a:p>
        </p:txBody>
      </p:sp>
      <p:sp>
        <p:nvSpPr>
          <p:cNvPr id="7" name="Content Placeholder 2"/>
          <p:cNvSpPr>
            <a:spLocks noGrp="1"/>
          </p:cNvSpPr>
          <p:nvPr>
            <p:ph idx="1"/>
          </p:nvPr>
        </p:nvSpPr>
        <p:spPr>
          <a:xfrm>
            <a:off x="457200" y="1676400"/>
            <a:ext cx="8229600" cy="4679950"/>
          </a:xfrm>
        </p:spPr>
        <p:txBody>
          <a:bodyPr/>
          <a:lstStyle/>
          <a:p>
            <a:pPr>
              <a:lnSpc>
                <a:spcPct val="150000"/>
              </a:lnSpc>
            </a:pPr>
            <a:r>
              <a:rPr lang="en-US" sz="2000" dirty="0"/>
              <a:t>A watershed is a transformation defined on a grayscale image. </a:t>
            </a:r>
          </a:p>
          <a:p>
            <a:pPr>
              <a:lnSpc>
                <a:spcPct val="150000"/>
              </a:lnSpc>
            </a:pPr>
            <a:r>
              <a:rPr lang="en-US" sz="2000" dirty="0"/>
              <a:t>The name refers metaphorically to a geological watershed, or drainage divide, which separates adjacent drainage basins. </a:t>
            </a:r>
          </a:p>
          <a:p>
            <a:pPr>
              <a:lnSpc>
                <a:spcPct val="150000"/>
              </a:lnSpc>
            </a:pPr>
            <a:r>
              <a:rPr lang="en-US" sz="2000" dirty="0"/>
              <a:t>The watershed transformation treats the image it operates upon like a topographic map, with the brightness of each point representing its height, and finds the lines that run along the tops of ridges.</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05A206A5-A13C-C48D-D614-44440DAB1985}"/>
                  </a:ext>
                </a:extLst>
              </p14:cNvPr>
              <p14:cNvContentPartPr/>
              <p14:nvPr/>
            </p14:nvContentPartPr>
            <p14:xfrm>
              <a:off x="5970240" y="1605240"/>
              <a:ext cx="1702080" cy="709560"/>
            </p14:xfrm>
          </p:contentPart>
        </mc:Choice>
        <mc:Fallback>
          <p:pic>
            <p:nvPicPr>
              <p:cNvPr id="2" name="Ink 1">
                <a:extLst>
                  <a:ext uri="{FF2B5EF4-FFF2-40B4-BE49-F238E27FC236}">
                    <a16:creationId xmlns:a16="http://schemas.microsoft.com/office/drawing/2014/main" id="{05A206A5-A13C-C48D-D614-44440DAB1985}"/>
                  </a:ext>
                </a:extLst>
              </p:cNvPr>
              <p:cNvPicPr/>
              <p:nvPr/>
            </p:nvPicPr>
            <p:blipFill>
              <a:blip r:embed="rId4"/>
              <a:stretch>
                <a:fillRect/>
              </a:stretch>
            </p:blipFill>
            <p:spPr>
              <a:xfrm>
                <a:off x="5960880" y="1595880"/>
                <a:ext cx="1720800" cy="728280"/>
              </a:xfrm>
              <a:prstGeom prst="rect">
                <a:avLst/>
              </a:prstGeom>
            </p:spPr>
          </p:pic>
        </mc:Fallback>
      </mc:AlternateContent>
    </p:spTree>
    <p:extLst>
      <p:ext uri="{BB962C8B-B14F-4D97-AF65-F5344CB8AC3E}">
        <p14:creationId xmlns:p14="http://schemas.microsoft.com/office/powerpoint/2010/main" val="631704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304800"/>
            <a:ext cx="8229600" cy="867162"/>
          </a:xfrm>
        </p:spPr>
        <p:txBody>
          <a:bodyPr/>
          <a:lstStyle/>
          <a:p>
            <a:r>
              <a:rPr lang="en-US" sz="4000" dirty="0"/>
              <a:t>Watershed</a:t>
            </a:r>
          </a:p>
        </p:txBody>
      </p:sp>
      <p:sp>
        <p:nvSpPr>
          <p:cNvPr id="7" name="Content Placeholder 2"/>
          <p:cNvSpPr>
            <a:spLocks noGrp="1"/>
          </p:cNvSpPr>
          <p:nvPr>
            <p:ph idx="1"/>
          </p:nvPr>
        </p:nvSpPr>
        <p:spPr>
          <a:xfrm>
            <a:off x="457200" y="1171962"/>
            <a:ext cx="8229600" cy="5184388"/>
          </a:xfrm>
        </p:spPr>
        <p:txBody>
          <a:bodyPr/>
          <a:lstStyle/>
          <a:p>
            <a:pPr>
              <a:lnSpc>
                <a:spcPct val="150000"/>
              </a:lnSpc>
            </a:pPr>
            <a:r>
              <a:rPr lang="en-US" sz="2000" dirty="0"/>
              <a:t>To understand the watershed, one can think of an image as a </a:t>
            </a:r>
            <a:r>
              <a:rPr lang="en-US" sz="2000" dirty="0" err="1"/>
              <a:t>surfac</a:t>
            </a:r>
            <a:r>
              <a:rPr lang="vi-VN" sz="2000" dirty="0"/>
              <a:t>e:</a:t>
            </a:r>
          </a:p>
          <a:p>
            <a:pPr lvl="1">
              <a:lnSpc>
                <a:spcPct val="150000"/>
              </a:lnSpc>
            </a:pPr>
            <a:r>
              <a:rPr lang="vi-VN" sz="1600" dirty="0"/>
              <a:t>T</a:t>
            </a:r>
            <a:r>
              <a:rPr lang="en-US" sz="1600" dirty="0"/>
              <a:t>he bright pixels represent mountaintops</a:t>
            </a:r>
          </a:p>
          <a:p>
            <a:pPr lvl="1">
              <a:lnSpc>
                <a:spcPct val="150000"/>
              </a:lnSpc>
            </a:pPr>
            <a:r>
              <a:rPr lang="vi-VN" sz="1600" dirty="0"/>
              <a:t>T</a:t>
            </a:r>
            <a:r>
              <a:rPr lang="en-US" sz="1600" dirty="0"/>
              <a:t>he dark pixels valleys</a:t>
            </a:r>
            <a:endParaRPr lang="vi-VN" sz="1600" dirty="0"/>
          </a:p>
          <a:p>
            <a:pPr>
              <a:lnSpc>
                <a:spcPct val="150000"/>
              </a:lnSpc>
            </a:pPr>
            <a:r>
              <a:rPr lang="en-US" sz="2000" dirty="0"/>
              <a:t>The surface is punctured in some of the valleys, and then slowly submerged into a water bath</a:t>
            </a:r>
          </a:p>
          <a:p>
            <a:pPr>
              <a:lnSpc>
                <a:spcPct val="150000"/>
              </a:lnSpc>
            </a:pPr>
            <a:r>
              <a:rPr lang="en-US" sz="2000" dirty="0"/>
              <a:t>The water will pour in each puncture and start to fill the valleys</a:t>
            </a:r>
          </a:p>
          <a:p>
            <a:pPr>
              <a:lnSpc>
                <a:spcPct val="150000"/>
              </a:lnSpc>
            </a:pPr>
            <a:r>
              <a:rPr lang="en-US" sz="2000" dirty="0"/>
              <a:t>However, the water from different punctures is not allowed to mix, and therefore the dams need to be built at the points of first contact</a:t>
            </a:r>
          </a:p>
          <a:p>
            <a:pPr>
              <a:lnSpc>
                <a:spcPct val="150000"/>
              </a:lnSpc>
            </a:pPr>
            <a:r>
              <a:rPr lang="en-US" sz="2000" dirty="0"/>
              <a:t>These dams are the boundaries of the water basins, and also the boundaries of image objects</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8671C458-FDCA-C501-56E2-FE3D54431362}"/>
                  </a:ext>
                </a:extLst>
              </p14:cNvPr>
              <p14:cNvContentPartPr/>
              <p14:nvPr/>
            </p14:nvContentPartPr>
            <p14:xfrm>
              <a:off x="1066680" y="225360"/>
              <a:ext cx="5877000" cy="6206400"/>
            </p14:xfrm>
          </p:contentPart>
        </mc:Choice>
        <mc:Fallback>
          <p:pic>
            <p:nvPicPr>
              <p:cNvPr id="2" name="Ink 1">
                <a:extLst>
                  <a:ext uri="{FF2B5EF4-FFF2-40B4-BE49-F238E27FC236}">
                    <a16:creationId xmlns:a16="http://schemas.microsoft.com/office/drawing/2014/main" id="{8671C458-FDCA-C501-56E2-FE3D54431362}"/>
                  </a:ext>
                </a:extLst>
              </p:cNvPr>
              <p:cNvPicPr/>
              <p:nvPr/>
            </p:nvPicPr>
            <p:blipFill>
              <a:blip r:embed="rId4"/>
              <a:stretch>
                <a:fillRect/>
              </a:stretch>
            </p:blipFill>
            <p:spPr>
              <a:xfrm>
                <a:off x="1057320" y="216000"/>
                <a:ext cx="5895720" cy="6225120"/>
              </a:xfrm>
              <a:prstGeom prst="rect">
                <a:avLst/>
              </a:prstGeom>
            </p:spPr>
          </p:pic>
        </mc:Fallback>
      </mc:AlternateContent>
    </p:spTree>
    <p:extLst>
      <p:ext uri="{BB962C8B-B14F-4D97-AF65-F5344CB8AC3E}">
        <p14:creationId xmlns:p14="http://schemas.microsoft.com/office/powerpoint/2010/main" val="745425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304800"/>
            <a:ext cx="8229600" cy="867162"/>
          </a:xfrm>
        </p:spPr>
        <p:txBody>
          <a:bodyPr/>
          <a:lstStyle/>
          <a:p>
            <a:r>
              <a:rPr lang="en-US" sz="4000" dirty="0"/>
              <a:t>Watershed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2320121"/>
            <a:ext cx="8153400" cy="2956008"/>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6ABBF81D-7E33-4AC8-BC7E-8397DC323252}"/>
                  </a:ext>
                </a:extLst>
              </p14:cNvPr>
              <p14:cNvContentPartPr/>
              <p14:nvPr/>
            </p14:nvContentPartPr>
            <p14:xfrm>
              <a:off x="6451920" y="3161520"/>
              <a:ext cx="914400" cy="1040760"/>
            </p14:xfrm>
          </p:contentPart>
        </mc:Choice>
        <mc:Fallback>
          <p:pic>
            <p:nvPicPr>
              <p:cNvPr id="2" name="Ink 1">
                <a:extLst>
                  <a:ext uri="{FF2B5EF4-FFF2-40B4-BE49-F238E27FC236}">
                    <a16:creationId xmlns:a16="http://schemas.microsoft.com/office/drawing/2014/main" id="{6ABBF81D-7E33-4AC8-BC7E-8397DC323252}"/>
                  </a:ext>
                </a:extLst>
              </p:cNvPr>
              <p:cNvPicPr/>
              <p:nvPr/>
            </p:nvPicPr>
            <p:blipFill>
              <a:blip r:embed="rId5"/>
              <a:stretch>
                <a:fillRect/>
              </a:stretch>
            </p:blipFill>
            <p:spPr>
              <a:xfrm>
                <a:off x="6442560" y="3152160"/>
                <a:ext cx="933120" cy="1059480"/>
              </a:xfrm>
              <a:prstGeom prst="rect">
                <a:avLst/>
              </a:prstGeom>
            </p:spPr>
          </p:pic>
        </mc:Fallback>
      </mc:AlternateContent>
    </p:spTree>
    <p:extLst>
      <p:ext uri="{BB962C8B-B14F-4D97-AF65-F5344CB8AC3E}">
        <p14:creationId xmlns:p14="http://schemas.microsoft.com/office/powerpoint/2010/main" val="260152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304800"/>
            <a:ext cx="8229600" cy="867162"/>
          </a:xfrm>
        </p:spPr>
        <p:txBody>
          <a:bodyPr/>
          <a:lstStyle/>
          <a:p>
            <a:r>
              <a:rPr lang="en-US" sz="4000" dirty="0"/>
              <a:t>Watershed</a:t>
            </a: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552" y="1600200"/>
            <a:ext cx="7886896" cy="4525963"/>
          </a:xfrm>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B37CE2F2-65B1-F79F-B5B4-DE7C22C18AAF}"/>
                  </a:ext>
                </a:extLst>
              </p14:cNvPr>
              <p14:cNvContentPartPr/>
              <p14:nvPr/>
            </p14:nvContentPartPr>
            <p14:xfrm>
              <a:off x="6734520" y="2413440"/>
              <a:ext cx="678960" cy="515880"/>
            </p14:xfrm>
          </p:contentPart>
        </mc:Choice>
        <mc:Fallback>
          <p:pic>
            <p:nvPicPr>
              <p:cNvPr id="2" name="Ink 1">
                <a:extLst>
                  <a:ext uri="{FF2B5EF4-FFF2-40B4-BE49-F238E27FC236}">
                    <a16:creationId xmlns:a16="http://schemas.microsoft.com/office/drawing/2014/main" id="{B37CE2F2-65B1-F79F-B5B4-DE7C22C18AAF}"/>
                  </a:ext>
                </a:extLst>
              </p:cNvPr>
              <p:cNvPicPr/>
              <p:nvPr/>
            </p:nvPicPr>
            <p:blipFill>
              <a:blip r:embed="rId5"/>
              <a:stretch>
                <a:fillRect/>
              </a:stretch>
            </p:blipFill>
            <p:spPr>
              <a:xfrm>
                <a:off x="6725160" y="2404080"/>
                <a:ext cx="697680" cy="534600"/>
              </a:xfrm>
              <a:prstGeom prst="rect">
                <a:avLst/>
              </a:prstGeom>
            </p:spPr>
          </p:pic>
        </mc:Fallback>
      </mc:AlternateContent>
    </p:spTree>
    <p:extLst>
      <p:ext uri="{BB962C8B-B14F-4D97-AF65-F5344CB8AC3E}">
        <p14:creationId xmlns:p14="http://schemas.microsoft.com/office/powerpoint/2010/main" val="1876855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1490" y="592772"/>
            <a:ext cx="8229600" cy="867162"/>
          </a:xfrm>
        </p:spPr>
        <p:txBody>
          <a:bodyPr/>
          <a:lstStyle/>
          <a:p>
            <a:r>
              <a:rPr lang="en-US" sz="4000" dirty="0"/>
              <a:t>Region Splitting</a:t>
            </a:r>
          </a:p>
        </p:txBody>
      </p:sp>
      <p:sp>
        <p:nvSpPr>
          <p:cNvPr id="7" name="Content Placeholder 2"/>
          <p:cNvSpPr>
            <a:spLocks noGrp="1"/>
          </p:cNvSpPr>
          <p:nvPr>
            <p:ph idx="1"/>
          </p:nvPr>
        </p:nvSpPr>
        <p:spPr>
          <a:xfrm>
            <a:off x="457200" y="1459934"/>
            <a:ext cx="8229600" cy="4896416"/>
          </a:xfrm>
        </p:spPr>
        <p:txBody>
          <a:bodyPr/>
          <a:lstStyle/>
          <a:p>
            <a:pPr>
              <a:lnSpc>
                <a:spcPct val="150000"/>
              </a:lnSpc>
            </a:pPr>
            <a:r>
              <a:rPr lang="en-US" sz="2000" dirty="0"/>
              <a:t>Region Splitting: The basic idea of region splitting is to break the image into a set of disjoint regions which are coherent within themselves</a:t>
            </a:r>
          </a:p>
          <a:p>
            <a:pPr>
              <a:lnSpc>
                <a:spcPct val="150000"/>
              </a:lnSpc>
            </a:pPr>
            <a:r>
              <a:rPr lang="vi-VN" sz="2000" dirty="0"/>
              <a:t>Region Splitting process:</a:t>
            </a:r>
          </a:p>
          <a:p>
            <a:pPr lvl="1">
              <a:lnSpc>
                <a:spcPct val="150000"/>
              </a:lnSpc>
            </a:pPr>
            <a:r>
              <a:rPr lang="en-US" sz="1600" dirty="0"/>
              <a:t>Initially take the image as a whole to be the area of interest.</a:t>
            </a:r>
          </a:p>
          <a:p>
            <a:pPr lvl="1">
              <a:lnSpc>
                <a:spcPct val="150000"/>
              </a:lnSpc>
            </a:pPr>
            <a:r>
              <a:rPr lang="en-US" sz="1600" dirty="0"/>
              <a:t>Look at the area of interest and decide if all pixels contained in the region satisfy some similarity constraint.</a:t>
            </a:r>
          </a:p>
          <a:p>
            <a:pPr lvl="1">
              <a:lnSpc>
                <a:spcPct val="150000"/>
              </a:lnSpc>
            </a:pPr>
            <a:r>
              <a:rPr lang="en-US" sz="1600" dirty="0"/>
              <a:t>If TRUE then the area of interest corresponds to a region in the image.</a:t>
            </a:r>
          </a:p>
          <a:p>
            <a:pPr lvl="1">
              <a:lnSpc>
                <a:spcPct val="150000"/>
              </a:lnSpc>
            </a:pPr>
            <a:r>
              <a:rPr lang="en-US" sz="1600" dirty="0"/>
              <a:t>If FALSE split the area of interest (usually into four equal sub-areas) and consider each of the sub-areas as the area of interest in turn.</a:t>
            </a:r>
          </a:p>
          <a:p>
            <a:pPr lvl="1">
              <a:lnSpc>
                <a:spcPct val="150000"/>
              </a:lnSpc>
            </a:pPr>
            <a:r>
              <a:rPr lang="en-US" sz="1600" dirty="0"/>
              <a:t>This process continues until no further splitting occurs. In the worst case this happens when the areas are just one pixel in size.</a:t>
            </a:r>
          </a:p>
          <a:p>
            <a:pPr>
              <a:lnSpc>
                <a:spcPct val="150000"/>
              </a:lnSpc>
            </a:pPr>
            <a:endParaRPr lang="en-US" sz="2000"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E211D456-9D9D-0C88-D908-F836A9A86161}"/>
                  </a:ext>
                </a:extLst>
              </p14:cNvPr>
              <p14:cNvContentPartPr/>
              <p14:nvPr/>
            </p14:nvContentPartPr>
            <p14:xfrm>
              <a:off x="6224400" y="4382280"/>
              <a:ext cx="75600" cy="158400"/>
            </p14:xfrm>
          </p:contentPart>
        </mc:Choice>
        <mc:Fallback>
          <p:pic>
            <p:nvPicPr>
              <p:cNvPr id="2" name="Ink 1">
                <a:extLst>
                  <a:ext uri="{FF2B5EF4-FFF2-40B4-BE49-F238E27FC236}">
                    <a16:creationId xmlns:a16="http://schemas.microsoft.com/office/drawing/2014/main" id="{E211D456-9D9D-0C88-D908-F836A9A86161}"/>
                  </a:ext>
                </a:extLst>
              </p:cNvPr>
              <p:cNvPicPr/>
              <p:nvPr/>
            </p:nvPicPr>
            <p:blipFill>
              <a:blip r:embed="rId4"/>
              <a:stretch>
                <a:fillRect/>
              </a:stretch>
            </p:blipFill>
            <p:spPr>
              <a:xfrm>
                <a:off x="6215040" y="4372920"/>
                <a:ext cx="9432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96DD522D-4891-5AB3-B599-53BEF4781C5B}"/>
                  </a:ext>
                </a:extLst>
              </p14:cNvPr>
              <p14:cNvContentPartPr/>
              <p14:nvPr/>
            </p14:nvContentPartPr>
            <p14:xfrm>
              <a:off x="1055520" y="1991520"/>
              <a:ext cx="7099920" cy="501840"/>
            </p14:xfrm>
          </p:contentPart>
        </mc:Choice>
        <mc:Fallback>
          <p:pic>
            <p:nvPicPr>
              <p:cNvPr id="3" name="Ink 2">
                <a:extLst>
                  <a:ext uri="{FF2B5EF4-FFF2-40B4-BE49-F238E27FC236}">
                    <a16:creationId xmlns:a16="http://schemas.microsoft.com/office/drawing/2014/main" id="{96DD522D-4891-5AB3-B599-53BEF4781C5B}"/>
                  </a:ext>
                </a:extLst>
              </p:cNvPr>
              <p:cNvPicPr/>
              <p:nvPr/>
            </p:nvPicPr>
            <p:blipFill>
              <a:blip r:embed="rId6"/>
              <a:stretch>
                <a:fillRect/>
              </a:stretch>
            </p:blipFill>
            <p:spPr>
              <a:xfrm>
                <a:off x="1046160" y="1982160"/>
                <a:ext cx="7118640" cy="520560"/>
              </a:xfrm>
              <a:prstGeom prst="rect">
                <a:avLst/>
              </a:prstGeom>
            </p:spPr>
          </p:pic>
        </mc:Fallback>
      </mc:AlternateContent>
    </p:spTree>
    <p:extLst>
      <p:ext uri="{BB962C8B-B14F-4D97-AF65-F5344CB8AC3E}">
        <p14:creationId xmlns:p14="http://schemas.microsoft.com/office/powerpoint/2010/main" val="1782436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6188</TotalTime>
  <Words>971</Words>
  <Application>Microsoft Office PowerPoint</Application>
  <PresentationFormat>On-screen Show (4:3)</PresentationFormat>
  <Paragraphs>91</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Office Theme</vt:lpstr>
      <vt:lpstr>Segmentation  - Split and Merge</vt:lpstr>
      <vt:lpstr>Objectives</vt:lpstr>
      <vt:lpstr>What are different?</vt:lpstr>
      <vt:lpstr>Split and merge Segmentation</vt:lpstr>
      <vt:lpstr>Watershed</vt:lpstr>
      <vt:lpstr>Watershed</vt:lpstr>
      <vt:lpstr>Watershed</vt:lpstr>
      <vt:lpstr>Watershed</vt:lpstr>
      <vt:lpstr>Region Splitting</vt:lpstr>
      <vt:lpstr>Region Splitting</vt:lpstr>
      <vt:lpstr>Region Splitting is enough?</vt:lpstr>
      <vt:lpstr>Region Splitting and Merging</vt:lpstr>
      <vt:lpstr>Graph-based Segmentation</vt:lpstr>
      <vt:lpstr>Graph-based Segmentation</vt:lpstr>
      <vt:lpstr>Probabilistic Aggregation</vt:lpstr>
      <vt:lpstr>Probabilistic Aggregation</vt:lpstr>
      <vt:lpstr>Summary</vt:lpstr>
    </vt:vector>
  </TitlesOfParts>
  <Company>FPT-Uni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Introduction</dc:title>
  <dc:creator>DuyDT</dc:creator>
  <cp:lastModifiedBy>Dinh Ngoc An</cp:lastModifiedBy>
  <cp:revision>726</cp:revision>
  <dcterms:created xsi:type="dcterms:W3CDTF">2007-08-21T04:43:22Z</dcterms:created>
  <dcterms:modified xsi:type="dcterms:W3CDTF">2023-03-26T00:03:21Z</dcterms:modified>
</cp:coreProperties>
</file>